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3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0" r:id="rId2"/>
    <p:sldId id="339" r:id="rId3"/>
    <p:sldId id="345" r:id="rId4"/>
    <p:sldId id="347" r:id="rId5"/>
    <p:sldId id="341" r:id="rId6"/>
    <p:sldId id="342" r:id="rId7"/>
    <p:sldId id="348" r:id="rId8"/>
    <p:sldId id="343" r:id="rId9"/>
    <p:sldId id="349" r:id="rId10"/>
    <p:sldId id="360" r:id="rId11"/>
    <p:sldId id="361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51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398" r:id="rId45"/>
    <p:sldId id="399" r:id="rId46"/>
    <p:sldId id="400" r:id="rId47"/>
    <p:sldId id="401" r:id="rId48"/>
    <p:sldId id="402" r:id="rId49"/>
    <p:sldId id="403" r:id="rId50"/>
    <p:sldId id="404" r:id="rId51"/>
    <p:sldId id="405" r:id="rId52"/>
    <p:sldId id="406" r:id="rId53"/>
    <p:sldId id="407" r:id="rId54"/>
    <p:sldId id="408" r:id="rId55"/>
    <p:sldId id="409" r:id="rId56"/>
    <p:sldId id="410" r:id="rId57"/>
    <p:sldId id="411" r:id="rId58"/>
    <p:sldId id="412" r:id="rId59"/>
    <p:sldId id="352" r:id="rId60"/>
    <p:sldId id="413" r:id="rId61"/>
    <p:sldId id="414" r:id="rId62"/>
    <p:sldId id="415" r:id="rId63"/>
    <p:sldId id="416" r:id="rId64"/>
    <p:sldId id="417" r:id="rId65"/>
    <p:sldId id="418" r:id="rId66"/>
    <p:sldId id="419" r:id="rId67"/>
    <p:sldId id="420" r:id="rId68"/>
    <p:sldId id="421" r:id="rId69"/>
    <p:sldId id="422" r:id="rId70"/>
    <p:sldId id="423" r:id="rId71"/>
    <p:sldId id="424" r:id="rId72"/>
    <p:sldId id="425" r:id="rId73"/>
    <p:sldId id="426" r:id="rId74"/>
    <p:sldId id="427" r:id="rId75"/>
    <p:sldId id="428" r:id="rId76"/>
    <p:sldId id="429" r:id="rId77"/>
    <p:sldId id="430" r:id="rId78"/>
    <p:sldId id="431" r:id="rId79"/>
    <p:sldId id="432" r:id="rId80"/>
    <p:sldId id="433" r:id="rId81"/>
    <p:sldId id="434" r:id="rId82"/>
    <p:sldId id="435" r:id="rId83"/>
    <p:sldId id="353" r:id="rId84"/>
    <p:sldId id="436" r:id="rId85"/>
    <p:sldId id="437" r:id="rId86"/>
    <p:sldId id="438" r:id="rId87"/>
    <p:sldId id="439" r:id="rId88"/>
    <p:sldId id="440" r:id="rId89"/>
    <p:sldId id="441" r:id="rId90"/>
    <p:sldId id="442" r:id="rId91"/>
    <p:sldId id="443" r:id="rId92"/>
    <p:sldId id="444" r:id="rId93"/>
    <p:sldId id="445" r:id="rId94"/>
    <p:sldId id="446" r:id="rId95"/>
    <p:sldId id="447" r:id="rId96"/>
    <p:sldId id="448" r:id="rId97"/>
    <p:sldId id="449" r:id="rId98"/>
    <p:sldId id="450" r:id="rId99"/>
    <p:sldId id="451" r:id="rId100"/>
    <p:sldId id="452" r:id="rId101"/>
    <p:sldId id="453" r:id="rId102"/>
    <p:sldId id="454" r:id="rId103"/>
    <p:sldId id="455" r:id="rId104"/>
    <p:sldId id="456" r:id="rId105"/>
    <p:sldId id="457" r:id="rId106"/>
    <p:sldId id="458" r:id="rId107"/>
    <p:sldId id="362" r:id="rId108"/>
    <p:sldId id="463" r:id="rId109"/>
    <p:sldId id="467" r:id="rId110"/>
    <p:sldId id="468" r:id="rId111"/>
    <p:sldId id="469" r:id="rId112"/>
    <p:sldId id="470" r:id="rId113"/>
    <p:sldId id="471" r:id="rId114"/>
    <p:sldId id="472" r:id="rId115"/>
    <p:sldId id="473" r:id="rId116"/>
    <p:sldId id="464" r:id="rId117"/>
    <p:sldId id="474" r:id="rId118"/>
    <p:sldId id="475" r:id="rId119"/>
    <p:sldId id="476" r:id="rId120"/>
    <p:sldId id="477" r:id="rId121"/>
    <p:sldId id="478" r:id="rId122"/>
    <p:sldId id="479" r:id="rId123"/>
    <p:sldId id="480" r:id="rId124"/>
    <p:sldId id="465" r:id="rId125"/>
    <p:sldId id="481" r:id="rId126"/>
    <p:sldId id="482" r:id="rId127"/>
    <p:sldId id="483" r:id="rId128"/>
    <p:sldId id="484" r:id="rId129"/>
    <p:sldId id="485" r:id="rId130"/>
    <p:sldId id="486" r:id="rId131"/>
    <p:sldId id="487" r:id="rId132"/>
    <p:sldId id="466" r:id="rId133"/>
    <p:sldId id="488" r:id="rId134"/>
    <p:sldId id="489" r:id="rId135"/>
    <p:sldId id="490" r:id="rId136"/>
    <p:sldId id="491" r:id="rId137"/>
    <p:sldId id="492" r:id="rId138"/>
    <p:sldId id="493" r:id="rId139"/>
    <p:sldId id="494" r:id="rId140"/>
    <p:sldId id="344" r:id="rId141"/>
  </p:sldIdLst>
  <p:sldSz cx="12192000" cy="6858000"/>
  <p:notesSz cx="6858000" cy="9144000"/>
  <p:custDataLst>
    <p:tags r:id="rId14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EFE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59" autoAdjust="0"/>
  </p:normalViewPr>
  <p:slideViewPr>
    <p:cSldViewPr snapToGrid="0">
      <p:cViewPr>
        <p:scale>
          <a:sx n="50" d="100"/>
          <a:sy n="50" d="100"/>
        </p:scale>
        <p:origin x="-85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119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AFD47-03BE-490F-B5E1-E649C598F7D2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A5C37-BF05-44AE-A700-19AFA91B8B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9.wav"/><Relationship Id="rId5" Type="http://schemas.openxmlformats.org/officeDocument/2006/relationships/image" Target="../media/image32.png"/><Relationship Id="rId4" Type="http://schemas.openxmlformats.org/officeDocument/2006/relationships/image" Target="../media/image43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4.wav"/><Relationship Id="rId5" Type="http://schemas.openxmlformats.org/officeDocument/2006/relationships/image" Target="../media/image27.png"/><Relationship Id="rId4" Type="http://schemas.openxmlformats.org/officeDocument/2006/relationships/image" Target="../media/image44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0.wav"/><Relationship Id="rId5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35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6" Type="http://schemas.openxmlformats.org/officeDocument/2006/relationships/image" Target="../media/image45.pn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audio" Target="../media/audio36.wav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35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6.pn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audio" Target="../media/audio36.wav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35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47.pn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audio" Target="../media/audio36.wav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35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6" Type="http://schemas.openxmlformats.org/officeDocument/2006/relationships/image" Target="../media/image40.pn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audio" Target="../media/audio36.wav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35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Relationship Id="rId6" Type="http://schemas.openxmlformats.org/officeDocument/2006/relationships/image" Target="../media/image40.pn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audio" Target="../media/audio36.wav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35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40.pn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audio" Target="../media/audio36.wav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35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6" Type="http://schemas.openxmlformats.org/officeDocument/2006/relationships/image" Target="../media/image45.pn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audio" Target="../media/audio36.wav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35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6" Type="http://schemas.openxmlformats.org/officeDocument/2006/relationships/image" Target="../media/image48.pn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audio" Target="../media/audio36.wav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3" Type="http://schemas.openxmlformats.org/officeDocument/2006/relationships/audio" Target="../media/audio35.wav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1.wav"/><Relationship Id="rId6" Type="http://schemas.openxmlformats.org/officeDocument/2006/relationships/image" Target="../media/image49.png"/><Relationship Id="rId11" Type="http://schemas.openxmlformats.org/officeDocument/2006/relationships/image" Target="../media/image16.png"/><Relationship Id="rId5" Type="http://schemas.openxmlformats.org/officeDocument/2006/relationships/image" Target="../media/image2.jpeg"/><Relationship Id="rId10" Type="http://schemas.openxmlformats.org/officeDocument/2006/relationships/image" Target="../media/image15.jpeg"/><Relationship Id="rId4" Type="http://schemas.openxmlformats.org/officeDocument/2006/relationships/audio" Target="../media/audio36.wav"/><Relationship Id="rId9" Type="http://schemas.openxmlformats.org/officeDocument/2006/relationships/image" Target="../media/image14.png"/><Relationship Id="rId14" Type="http://schemas.openxmlformats.org/officeDocument/2006/relationships/image" Target="../media/image37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3" Type="http://schemas.openxmlformats.org/officeDocument/2006/relationships/audio" Target="../media/audio35.wav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4.wav"/><Relationship Id="rId6" Type="http://schemas.openxmlformats.org/officeDocument/2006/relationships/image" Target="../media/image40.png"/><Relationship Id="rId11" Type="http://schemas.openxmlformats.org/officeDocument/2006/relationships/image" Target="../media/image16.png"/><Relationship Id="rId5" Type="http://schemas.openxmlformats.org/officeDocument/2006/relationships/image" Target="../media/image2.jpeg"/><Relationship Id="rId10" Type="http://schemas.openxmlformats.org/officeDocument/2006/relationships/image" Target="../media/image15.jpeg"/><Relationship Id="rId4" Type="http://schemas.openxmlformats.org/officeDocument/2006/relationships/audio" Target="../media/audio36.wav"/><Relationship Id="rId9" Type="http://schemas.openxmlformats.org/officeDocument/2006/relationships/image" Target="../media/image14.png"/><Relationship Id="rId14" Type="http://schemas.openxmlformats.org/officeDocument/2006/relationships/image" Target="../media/image37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3" Type="http://schemas.openxmlformats.org/officeDocument/2006/relationships/audio" Target="../media/audio35.wav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Relationship Id="rId6" Type="http://schemas.openxmlformats.org/officeDocument/2006/relationships/image" Target="../media/image35.png"/><Relationship Id="rId11" Type="http://schemas.openxmlformats.org/officeDocument/2006/relationships/image" Target="../media/image16.png"/><Relationship Id="rId5" Type="http://schemas.openxmlformats.org/officeDocument/2006/relationships/image" Target="../media/image2.jpeg"/><Relationship Id="rId10" Type="http://schemas.openxmlformats.org/officeDocument/2006/relationships/image" Target="../media/image15.jpeg"/><Relationship Id="rId4" Type="http://schemas.openxmlformats.org/officeDocument/2006/relationships/audio" Target="../media/audio36.wav"/><Relationship Id="rId9" Type="http://schemas.openxmlformats.org/officeDocument/2006/relationships/image" Target="../media/image14.png"/><Relationship Id="rId14" Type="http://schemas.openxmlformats.org/officeDocument/2006/relationships/image" Target="../media/image37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3" Type="http://schemas.openxmlformats.org/officeDocument/2006/relationships/audio" Target="../media/audio35.wav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6.wav"/><Relationship Id="rId6" Type="http://schemas.openxmlformats.org/officeDocument/2006/relationships/image" Target="../media/image35.png"/><Relationship Id="rId11" Type="http://schemas.openxmlformats.org/officeDocument/2006/relationships/image" Target="../media/image16.png"/><Relationship Id="rId5" Type="http://schemas.openxmlformats.org/officeDocument/2006/relationships/image" Target="../media/image2.jpeg"/><Relationship Id="rId10" Type="http://schemas.openxmlformats.org/officeDocument/2006/relationships/image" Target="../media/image15.jpeg"/><Relationship Id="rId4" Type="http://schemas.openxmlformats.org/officeDocument/2006/relationships/audio" Target="../media/audio36.wav"/><Relationship Id="rId9" Type="http://schemas.openxmlformats.org/officeDocument/2006/relationships/image" Target="../media/image14.pn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3" Type="http://schemas.openxmlformats.org/officeDocument/2006/relationships/audio" Target="../media/audio35.wav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2.wav"/><Relationship Id="rId6" Type="http://schemas.openxmlformats.org/officeDocument/2006/relationships/image" Target="../media/image50.png"/><Relationship Id="rId11" Type="http://schemas.openxmlformats.org/officeDocument/2006/relationships/image" Target="../media/image16.png"/><Relationship Id="rId5" Type="http://schemas.openxmlformats.org/officeDocument/2006/relationships/image" Target="../media/image2.jpeg"/><Relationship Id="rId10" Type="http://schemas.openxmlformats.org/officeDocument/2006/relationships/image" Target="../media/image15.jpeg"/><Relationship Id="rId4" Type="http://schemas.openxmlformats.org/officeDocument/2006/relationships/audio" Target="../media/audio36.wav"/><Relationship Id="rId9" Type="http://schemas.openxmlformats.org/officeDocument/2006/relationships/image" Target="../media/image14.png"/><Relationship Id="rId14" Type="http://schemas.openxmlformats.org/officeDocument/2006/relationships/image" Target="../media/image37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3" Type="http://schemas.openxmlformats.org/officeDocument/2006/relationships/audio" Target="../media/audio35.wav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3.wav"/><Relationship Id="rId6" Type="http://schemas.openxmlformats.org/officeDocument/2006/relationships/image" Target="../media/image36.png"/><Relationship Id="rId11" Type="http://schemas.openxmlformats.org/officeDocument/2006/relationships/image" Target="../media/image16.png"/><Relationship Id="rId5" Type="http://schemas.openxmlformats.org/officeDocument/2006/relationships/image" Target="../media/image2.jpeg"/><Relationship Id="rId10" Type="http://schemas.openxmlformats.org/officeDocument/2006/relationships/image" Target="../media/image15.jpeg"/><Relationship Id="rId4" Type="http://schemas.openxmlformats.org/officeDocument/2006/relationships/audio" Target="../media/audio36.wav"/><Relationship Id="rId9" Type="http://schemas.openxmlformats.org/officeDocument/2006/relationships/image" Target="../media/image14.png"/><Relationship Id="rId14" Type="http://schemas.openxmlformats.org/officeDocument/2006/relationships/image" Target="../media/image37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3" Type="http://schemas.openxmlformats.org/officeDocument/2006/relationships/audio" Target="../media/audio35.wav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5.wav"/><Relationship Id="rId6" Type="http://schemas.openxmlformats.org/officeDocument/2006/relationships/image" Target="../media/image36.png"/><Relationship Id="rId11" Type="http://schemas.openxmlformats.org/officeDocument/2006/relationships/image" Target="../media/image16.png"/><Relationship Id="rId5" Type="http://schemas.openxmlformats.org/officeDocument/2006/relationships/image" Target="../media/image2.jpeg"/><Relationship Id="rId10" Type="http://schemas.openxmlformats.org/officeDocument/2006/relationships/image" Target="../media/image15.jpeg"/><Relationship Id="rId4" Type="http://schemas.openxmlformats.org/officeDocument/2006/relationships/audio" Target="../media/audio36.wav"/><Relationship Id="rId9" Type="http://schemas.openxmlformats.org/officeDocument/2006/relationships/image" Target="../media/image14.png"/><Relationship Id="rId14" Type="http://schemas.openxmlformats.org/officeDocument/2006/relationships/image" Target="../media/image37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3" Type="http://schemas.openxmlformats.org/officeDocument/2006/relationships/audio" Target="../media/audio35.wav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0.wav"/><Relationship Id="rId6" Type="http://schemas.openxmlformats.org/officeDocument/2006/relationships/image" Target="../media/image36.png"/><Relationship Id="rId11" Type="http://schemas.openxmlformats.org/officeDocument/2006/relationships/image" Target="../media/image16.png"/><Relationship Id="rId5" Type="http://schemas.openxmlformats.org/officeDocument/2006/relationships/image" Target="../media/image2.jpeg"/><Relationship Id="rId10" Type="http://schemas.openxmlformats.org/officeDocument/2006/relationships/image" Target="../media/image15.jpeg"/><Relationship Id="rId4" Type="http://schemas.openxmlformats.org/officeDocument/2006/relationships/audio" Target="../media/audio36.wav"/><Relationship Id="rId9" Type="http://schemas.openxmlformats.org/officeDocument/2006/relationships/image" Target="../media/image14.png"/><Relationship Id="rId14" Type="http://schemas.openxmlformats.org/officeDocument/2006/relationships/image" Target="../media/image37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audio" Target="../media/audio35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3.wav"/><Relationship Id="rId6" Type="http://schemas.openxmlformats.org/officeDocument/2006/relationships/image" Target="../media/image51.png"/><Relationship Id="rId11" Type="http://schemas.openxmlformats.org/officeDocument/2006/relationships/image" Target="../media/image23.png"/><Relationship Id="rId5" Type="http://schemas.openxmlformats.org/officeDocument/2006/relationships/image" Target="../media/image2.jpeg"/><Relationship Id="rId10" Type="http://schemas.openxmlformats.org/officeDocument/2006/relationships/image" Target="../media/image22.png"/><Relationship Id="rId4" Type="http://schemas.openxmlformats.org/officeDocument/2006/relationships/audio" Target="../media/audio36.wav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audio" Target="../media/audio35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7.wav"/><Relationship Id="rId6" Type="http://schemas.openxmlformats.org/officeDocument/2006/relationships/image" Target="../media/image52.png"/><Relationship Id="rId11" Type="http://schemas.openxmlformats.org/officeDocument/2006/relationships/image" Target="../media/image23.png"/><Relationship Id="rId5" Type="http://schemas.openxmlformats.org/officeDocument/2006/relationships/image" Target="../media/image2.jpeg"/><Relationship Id="rId10" Type="http://schemas.openxmlformats.org/officeDocument/2006/relationships/image" Target="../media/image22.png"/><Relationship Id="rId4" Type="http://schemas.openxmlformats.org/officeDocument/2006/relationships/audio" Target="../media/audio36.wav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audio" Target="../media/audio35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3.wav"/><Relationship Id="rId6" Type="http://schemas.openxmlformats.org/officeDocument/2006/relationships/image" Target="../media/image36.png"/><Relationship Id="rId11" Type="http://schemas.openxmlformats.org/officeDocument/2006/relationships/image" Target="../media/image23.png"/><Relationship Id="rId5" Type="http://schemas.openxmlformats.org/officeDocument/2006/relationships/image" Target="../media/image2.jpeg"/><Relationship Id="rId10" Type="http://schemas.openxmlformats.org/officeDocument/2006/relationships/image" Target="../media/image22.png"/><Relationship Id="rId4" Type="http://schemas.openxmlformats.org/officeDocument/2006/relationships/audio" Target="../media/audio36.wav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audio" Target="../media/audio35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!!!!!!!!!-DEUTSCH_&#1074;&#1079;&#1088;&#1086;&#1089;&#1083;&#1099;&#1084;\!!!_DEUTSCH-&#1058;&#1088;&#1077;&#1085;&#1072;&#1078;&#1105;&#1088;&#1099;\&#1055;&#1088;&#1080;&#1083;&#1072;&#1075;&#1072;&#1090;&#1077;&#1083;&#1100;&#1085;&#1099;&#1077;\kurz.wav" TargetMode="External"/><Relationship Id="rId6" Type="http://schemas.openxmlformats.org/officeDocument/2006/relationships/image" Target="../media/image36.png"/><Relationship Id="rId11" Type="http://schemas.openxmlformats.org/officeDocument/2006/relationships/image" Target="../media/image23.png"/><Relationship Id="rId5" Type="http://schemas.openxmlformats.org/officeDocument/2006/relationships/image" Target="../media/image2.jpeg"/><Relationship Id="rId10" Type="http://schemas.openxmlformats.org/officeDocument/2006/relationships/image" Target="../media/image22.png"/><Relationship Id="rId4" Type="http://schemas.openxmlformats.org/officeDocument/2006/relationships/audio" Target="../media/audio36.wav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audio" Target="../media/audio35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2.wav"/><Relationship Id="rId6" Type="http://schemas.openxmlformats.org/officeDocument/2006/relationships/image" Target="../media/image36.png"/><Relationship Id="rId11" Type="http://schemas.openxmlformats.org/officeDocument/2006/relationships/image" Target="../media/image23.png"/><Relationship Id="rId5" Type="http://schemas.openxmlformats.org/officeDocument/2006/relationships/image" Target="../media/image2.jpeg"/><Relationship Id="rId10" Type="http://schemas.openxmlformats.org/officeDocument/2006/relationships/image" Target="../media/image22.png"/><Relationship Id="rId4" Type="http://schemas.openxmlformats.org/officeDocument/2006/relationships/audio" Target="../media/audio36.wav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audio" Target="../media/audio35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8.wav"/><Relationship Id="rId6" Type="http://schemas.openxmlformats.org/officeDocument/2006/relationships/image" Target="../media/image36.png"/><Relationship Id="rId11" Type="http://schemas.openxmlformats.org/officeDocument/2006/relationships/image" Target="../media/image23.png"/><Relationship Id="rId5" Type="http://schemas.openxmlformats.org/officeDocument/2006/relationships/image" Target="../media/image2.jpeg"/><Relationship Id="rId10" Type="http://schemas.openxmlformats.org/officeDocument/2006/relationships/image" Target="../media/image22.png"/><Relationship Id="rId4" Type="http://schemas.openxmlformats.org/officeDocument/2006/relationships/audio" Target="../media/audio36.wav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5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audio" Target="../media/audio35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6" Type="http://schemas.openxmlformats.org/officeDocument/2006/relationships/image" Target="../media/image36.png"/><Relationship Id="rId11" Type="http://schemas.openxmlformats.org/officeDocument/2006/relationships/image" Target="../media/image23.png"/><Relationship Id="rId5" Type="http://schemas.openxmlformats.org/officeDocument/2006/relationships/image" Target="../media/image2.jpeg"/><Relationship Id="rId10" Type="http://schemas.openxmlformats.org/officeDocument/2006/relationships/image" Target="../media/image22.png"/><Relationship Id="rId4" Type="http://schemas.openxmlformats.org/officeDocument/2006/relationships/audio" Target="../media/audio36.wav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audio" Target="../media/audio35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9.wav"/><Relationship Id="rId6" Type="http://schemas.openxmlformats.org/officeDocument/2006/relationships/image" Target="../media/image36.png"/><Relationship Id="rId11" Type="http://schemas.openxmlformats.org/officeDocument/2006/relationships/image" Target="../media/image23.png"/><Relationship Id="rId5" Type="http://schemas.openxmlformats.org/officeDocument/2006/relationships/image" Target="../media/image2.jpeg"/><Relationship Id="rId10" Type="http://schemas.openxmlformats.org/officeDocument/2006/relationships/image" Target="../media/image22.png"/><Relationship Id="rId4" Type="http://schemas.openxmlformats.org/officeDocument/2006/relationships/audio" Target="../media/audio36.wav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audio" Target="../media/audio35.wav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1.wav"/><Relationship Id="rId6" Type="http://schemas.openxmlformats.org/officeDocument/2006/relationships/image" Target="../media/image53.png"/><Relationship Id="rId11" Type="http://schemas.openxmlformats.org/officeDocument/2006/relationships/image" Target="../media/image31.png"/><Relationship Id="rId5" Type="http://schemas.openxmlformats.org/officeDocument/2006/relationships/image" Target="../media/image2.jpeg"/><Relationship Id="rId10" Type="http://schemas.openxmlformats.org/officeDocument/2006/relationships/image" Target="../media/image30.png"/><Relationship Id="rId4" Type="http://schemas.openxmlformats.org/officeDocument/2006/relationships/audio" Target="../media/audio36.wav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audio" Target="../media/audio35.wav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4.wav"/><Relationship Id="rId6" Type="http://schemas.openxmlformats.org/officeDocument/2006/relationships/image" Target="../media/image54.png"/><Relationship Id="rId11" Type="http://schemas.openxmlformats.org/officeDocument/2006/relationships/image" Target="../media/image31.png"/><Relationship Id="rId5" Type="http://schemas.openxmlformats.org/officeDocument/2006/relationships/image" Target="../media/image2.jpeg"/><Relationship Id="rId10" Type="http://schemas.openxmlformats.org/officeDocument/2006/relationships/image" Target="../media/image30.png"/><Relationship Id="rId4" Type="http://schemas.openxmlformats.org/officeDocument/2006/relationships/audio" Target="../media/audio36.wav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audio" Target="../media/audio35.wav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8.wav"/><Relationship Id="rId6" Type="http://schemas.openxmlformats.org/officeDocument/2006/relationships/image" Target="../media/image55.png"/><Relationship Id="rId11" Type="http://schemas.openxmlformats.org/officeDocument/2006/relationships/image" Target="../media/image31.png"/><Relationship Id="rId5" Type="http://schemas.openxmlformats.org/officeDocument/2006/relationships/image" Target="../media/image2.jpeg"/><Relationship Id="rId10" Type="http://schemas.openxmlformats.org/officeDocument/2006/relationships/image" Target="../media/image30.png"/><Relationship Id="rId4" Type="http://schemas.openxmlformats.org/officeDocument/2006/relationships/audio" Target="../media/audio36.wav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audio" Target="../media/audio35.wav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4.wav"/><Relationship Id="rId6" Type="http://schemas.openxmlformats.org/officeDocument/2006/relationships/image" Target="../media/image56.png"/><Relationship Id="rId11" Type="http://schemas.openxmlformats.org/officeDocument/2006/relationships/image" Target="../media/image31.png"/><Relationship Id="rId5" Type="http://schemas.openxmlformats.org/officeDocument/2006/relationships/image" Target="../media/image2.jpeg"/><Relationship Id="rId10" Type="http://schemas.openxmlformats.org/officeDocument/2006/relationships/image" Target="../media/image30.png"/><Relationship Id="rId4" Type="http://schemas.openxmlformats.org/officeDocument/2006/relationships/audio" Target="../media/audio36.wav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audio" Target="../media/audio35.wav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9.wav"/><Relationship Id="rId6" Type="http://schemas.openxmlformats.org/officeDocument/2006/relationships/image" Target="../media/image57.png"/><Relationship Id="rId11" Type="http://schemas.openxmlformats.org/officeDocument/2006/relationships/image" Target="../media/image31.png"/><Relationship Id="rId5" Type="http://schemas.openxmlformats.org/officeDocument/2006/relationships/image" Target="../media/image2.jpeg"/><Relationship Id="rId10" Type="http://schemas.openxmlformats.org/officeDocument/2006/relationships/image" Target="../media/image30.png"/><Relationship Id="rId4" Type="http://schemas.openxmlformats.org/officeDocument/2006/relationships/audio" Target="../media/audio36.wav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audio" Target="../media/audio35.wav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6.wav"/><Relationship Id="rId6" Type="http://schemas.openxmlformats.org/officeDocument/2006/relationships/image" Target="../media/image36.png"/><Relationship Id="rId11" Type="http://schemas.openxmlformats.org/officeDocument/2006/relationships/image" Target="../media/image31.png"/><Relationship Id="rId5" Type="http://schemas.openxmlformats.org/officeDocument/2006/relationships/image" Target="../media/image2.jpeg"/><Relationship Id="rId10" Type="http://schemas.openxmlformats.org/officeDocument/2006/relationships/image" Target="../media/image30.png"/><Relationship Id="rId4" Type="http://schemas.openxmlformats.org/officeDocument/2006/relationships/audio" Target="../media/audio36.wav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audio" Target="../media/audio35.wav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0.wav"/><Relationship Id="rId6" Type="http://schemas.openxmlformats.org/officeDocument/2006/relationships/image" Target="../media/image36.png"/><Relationship Id="rId11" Type="http://schemas.openxmlformats.org/officeDocument/2006/relationships/image" Target="../media/image31.png"/><Relationship Id="rId5" Type="http://schemas.openxmlformats.org/officeDocument/2006/relationships/image" Target="../media/image2.jpeg"/><Relationship Id="rId10" Type="http://schemas.openxmlformats.org/officeDocument/2006/relationships/image" Target="../media/image30.png"/><Relationship Id="rId4" Type="http://schemas.openxmlformats.org/officeDocument/2006/relationships/audio" Target="../media/audio36.wav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audio" Target="../media/audio35.wav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7.wav"/><Relationship Id="rId6" Type="http://schemas.openxmlformats.org/officeDocument/2006/relationships/image" Target="../media/image36.png"/><Relationship Id="rId11" Type="http://schemas.openxmlformats.org/officeDocument/2006/relationships/image" Target="../media/image31.png"/><Relationship Id="rId5" Type="http://schemas.openxmlformats.org/officeDocument/2006/relationships/image" Target="../media/image2.jpeg"/><Relationship Id="rId10" Type="http://schemas.openxmlformats.org/officeDocument/2006/relationships/image" Target="../media/image30.png"/><Relationship Id="rId4" Type="http://schemas.openxmlformats.org/officeDocument/2006/relationships/audio" Target="../media/audio36.wav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hyperlink" Target="http://kira-scrap.ru/index/katalog/0-2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5" Type="http://schemas.openxmlformats.org/officeDocument/2006/relationships/image" Target="../media/image7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3.png"/><Relationship Id="rId5" Type="http://schemas.openxmlformats.org/officeDocument/2006/relationships/audio" Target="../media/audio4.wav"/><Relationship Id="rId15" Type="http://schemas.openxmlformats.org/officeDocument/2006/relationships/image" Target="../media/image7.png"/><Relationship Id="rId10" Type="http://schemas.openxmlformats.org/officeDocument/2006/relationships/image" Target="../media/image2.jpeg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5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Relationship Id="rId5" Type="http://schemas.openxmlformats.org/officeDocument/2006/relationships/image" Target="../media/image9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5" Type="http://schemas.openxmlformats.org/officeDocument/2006/relationships/image" Target="../media/image6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0.png"/><Relationship Id="rId18" Type="http://schemas.openxmlformats.org/officeDocument/2006/relationships/image" Target="../media/image6.png"/><Relationship Id="rId3" Type="http://schemas.openxmlformats.org/officeDocument/2006/relationships/audio" Target="../media/audio6.wav"/><Relationship Id="rId7" Type="http://schemas.openxmlformats.org/officeDocument/2006/relationships/audio" Target="../media/audio2.wav"/><Relationship Id="rId12" Type="http://schemas.openxmlformats.org/officeDocument/2006/relationships/image" Target="../media/image8.png"/><Relationship Id="rId17" Type="http://schemas.openxmlformats.org/officeDocument/2006/relationships/image" Target="../media/image5.png"/><Relationship Id="rId2" Type="http://schemas.openxmlformats.org/officeDocument/2006/relationships/audio" Target="../media/audio5.wav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11" Type="http://schemas.openxmlformats.org/officeDocument/2006/relationships/image" Target="../media/image7.png"/><Relationship Id="rId5" Type="http://schemas.openxmlformats.org/officeDocument/2006/relationships/audio" Target="../media/audio8.wav"/><Relationship Id="rId15" Type="http://schemas.openxmlformats.org/officeDocument/2006/relationships/image" Target="../media/image4.png"/><Relationship Id="rId10" Type="http://schemas.openxmlformats.org/officeDocument/2006/relationships/image" Target="../media/image2.jpeg"/><Relationship Id="rId4" Type="http://schemas.openxmlformats.org/officeDocument/2006/relationships/audio" Target="../media/audio7.wav"/><Relationship Id="rId9" Type="http://schemas.openxmlformats.org/officeDocument/2006/relationships/audio" Target="../media/audio4.wav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5" Type="http://schemas.openxmlformats.org/officeDocument/2006/relationships/image" Target="../media/image8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37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1.wav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37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audio" Target="../media/audio10.wav"/><Relationship Id="rId7" Type="http://schemas.openxmlformats.org/officeDocument/2006/relationships/audio" Target="../media/audio14.wav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audio" Target="../media/audio9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3.wav"/><Relationship Id="rId11" Type="http://schemas.openxmlformats.org/officeDocument/2006/relationships/image" Target="../media/image11.png"/><Relationship Id="rId5" Type="http://schemas.openxmlformats.org/officeDocument/2006/relationships/audio" Target="../media/audio12.wav"/><Relationship Id="rId15" Type="http://schemas.openxmlformats.org/officeDocument/2006/relationships/image" Target="../media/image15.jpeg"/><Relationship Id="rId10" Type="http://schemas.openxmlformats.org/officeDocument/2006/relationships/image" Target="../media/image2.jpeg"/><Relationship Id="rId4" Type="http://schemas.openxmlformats.org/officeDocument/2006/relationships/audio" Target="../media/audio11.wav"/><Relationship Id="rId9" Type="http://schemas.openxmlformats.org/officeDocument/2006/relationships/audio" Target="../media/audio16.wav"/><Relationship Id="rId1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4.wav"/><Relationship Id="rId5" Type="http://schemas.openxmlformats.org/officeDocument/2006/relationships/image" Target="../media/image15.jpeg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37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Relationship Id="rId5" Type="http://schemas.openxmlformats.org/officeDocument/2006/relationships/image" Target="../media/image11.png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37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2.wav"/><Relationship Id="rId5" Type="http://schemas.openxmlformats.org/officeDocument/2006/relationships/image" Target="../media/image18.png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37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2.wav"/><Relationship Id="rId5" Type="http://schemas.openxmlformats.org/officeDocument/2006/relationships/image" Target="../media/image14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17.png"/><Relationship Id="rId18" Type="http://schemas.openxmlformats.org/officeDocument/2006/relationships/image" Target="../media/image14.png"/><Relationship Id="rId3" Type="http://schemas.openxmlformats.org/officeDocument/2006/relationships/audio" Target="../media/audio14.wav"/><Relationship Id="rId7" Type="http://schemas.openxmlformats.org/officeDocument/2006/relationships/audio" Target="../media/audio10.wav"/><Relationship Id="rId12" Type="http://schemas.openxmlformats.org/officeDocument/2006/relationships/image" Target="../media/image15.jpeg"/><Relationship Id="rId17" Type="http://schemas.openxmlformats.org/officeDocument/2006/relationships/image" Target="../media/image13.png"/><Relationship Id="rId2" Type="http://schemas.openxmlformats.org/officeDocument/2006/relationships/audio" Target="../media/audio13.wav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9.wav"/><Relationship Id="rId11" Type="http://schemas.openxmlformats.org/officeDocument/2006/relationships/image" Target="../media/image16.png"/><Relationship Id="rId5" Type="http://schemas.openxmlformats.org/officeDocument/2006/relationships/audio" Target="../media/audio16.wav"/><Relationship Id="rId15" Type="http://schemas.openxmlformats.org/officeDocument/2006/relationships/image" Target="../media/image11.png"/><Relationship Id="rId10" Type="http://schemas.openxmlformats.org/officeDocument/2006/relationships/image" Target="../media/image2.jpeg"/><Relationship Id="rId4" Type="http://schemas.openxmlformats.org/officeDocument/2006/relationships/audio" Target="../media/audio15.wav"/><Relationship Id="rId9" Type="http://schemas.openxmlformats.org/officeDocument/2006/relationships/audio" Target="../media/audio12.wav"/><Relationship Id="rId1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37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3.wav"/><Relationship Id="rId5" Type="http://schemas.openxmlformats.org/officeDocument/2006/relationships/image" Target="../media/image16.png"/><Relationship Id="rId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37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0.wav"/><Relationship Id="rId5" Type="http://schemas.openxmlformats.org/officeDocument/2006/relationships/image" Target="../media/image12.png"/><Relationship Id="rId4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37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5.wav"/><Relationship Id="rId5" Type="http://schemas.openxmlformats.org/officeDocument/2006/relationships/image" Target="../media/image17.png"/><Relationship Id="rId4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3.wav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audio" Target="../media/audio18.wav"/><Relationship Id="rId7" Type="http://schemas.openxmlformats.org/officeDocument/2006/relationships/audio" Target="../media/audio22.wav"/><Relationship Id="rId12" Type="http://schemas.openxmlformats.org/officeDocument/2006/relationships/image" Target="../media/image20.png"/><Relationship Id="rId17" Type="http://schemas.openxmlformats.org/officeDocument/2006/relationships/image" Target="../media/image25.jpeg"/><Relationship Id="rId2" Type="http://schemas.openxmlformats.org/officeDocument/2006/relationships/audio" Target="../media/audio17.wav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1.wav"/><Relationship Id="rId11" Type="http://schemas.openxmlformats.org/officeDocument/2006/relationships/image" Target="../media/image19.png"/><Relationship Id="rId5" Type="http://schemas.openxmlformats.org/officeDocument/2006/relationships/audio" Target="../media/audio20.wav"/><Relationship Id="rId15" Type="http://schemas.openxmlformats.org/officeDocument/2006/relationships/image" Target="../media/image23.png"/><Relationship Id="rId10" Type="http://schemas.openxmlformats.org/officeDocument/2006/relationships/image" Target="../media/image2.jpeg"/><Relationship Id="rId4" Type="http://schemas.openxmlformats.org/officeDocument/2006/relationships/audio" Target="../media/audio19.wav"/><Relationship Id="rId9" Type="http://schemas.openxmlformats.org/officeDocument/2006/relationships/audio" Target="../media/audio7.wav"/><Relationship Id="rId14" Type="http://schemas.openxmlformats.org/officeDocument/2006/relationships/image" Target="../media/image22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3.wav"/><Relationship Id="rId5" Type="http://schemas.openxmlformats.org/officeDocument/2006/relationships/image" Target="../media/image26.png"/><Relationship Id="rId4" Type="http://schemas.openxmlformats.org/officeDocument/2006/relationships/image" Target="../media/image3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8.wav"/><Relationship Id="rId5" Type="http://schemas.openxmlformats.org/officeDocument/2006/relationships/image" Target="../media/image19.png"/><Relationship Id="rId4" Type="http://schemas.openxmlformats.org/officeDocument/2006/relationships/image" Target="../media/image3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3.wav"/><Relationship Id="rId5" Type="http://schemas.openxmlformats.org/officeDocument/2006/relationships/image" Target="../media/image21.png"/><Relationship Id="rId4" Type="http://schemas.openxmlformats.org/officeDocument/2006/relationships/image" Target="../media/image36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13" Type="http://schemas.openxmlformats.org/officeDocument/2006/relationships/image" Target="../media/image26.png"/><Relationship Id="rId18" Type="http://schemas.openxmlformats.org/officeDocument/2006/relationships/image" Target="../media/image23.png"/><Relationship Id="rId3" Type="http://schemas.openxmlformats.org/officeDocument/2006/relationships/audio" Target="../media/audio22.wav"/><Relationship Id="rId7" Type="http://schemas.openxmlformats.org/officeDocument/2006/relationships/audio" Target="../media/audio18.wav"/><Relationship Id="rId12" Type="http://schemas.openxmlformats.org/officeDocument/2006/relationships/image" Target="../media/image24.png"/><Relationship Id="rId17" Type="http://schemas.openxmlformats.org/officeDocument/2006/relationships/image" Target="../media/image22.png"/><Relationship Id="rId2" Type="http://schemas.openxmlformats.org/officeDocument/2006/relationships/audio" Target="../media/audio21.wav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7.wav"/><Relationship Id="rId11" Type="http://schemas.openxmlformats.org/officeDocument/2006/relationships/image" Target="../media/image21.png"/><Relationship Id="rId5" Type="http://schemas.openxmlformats.org/officeDocument/2006/relationships/audio" Target="../media/audio7.wav"/><Relationship Id="rId15" Type="http://schemas.openxmlformats.org/officeDocument/2006/relationships/image" Target="../media/image20.png"/><Relationship Id="rId10" Type="http://schemas.openxmlformats.org/officeDocument/2006/relationships/image" Target="../media/image2.jpeg"/><Relationship Id="rId4" Type="http://schemas.openxmlformats.org/officeDocument/2006/relationships/audio" Target="../media/audio23.wav"/><Relationship Id="rId9" Type="http://schemas.openxmlformats.org/officeDocument/2006/relationships/audio" Target="../media/audio20.wav"/><Relationship Id="rId14" Type="http://schemas.openxmlformats.org/officeDocument/2006/relationships/image" Target="../media/image25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9.wav"/><Relationship Id="rId5" Type="http://schemas.openxmlformats.org/officeDocument/2006/relationships/image" Target="../media/image22.png"/><Relationship Id="rId4" Type="http://schemas.openxmlformats.org/officeDocument/2006/relationships/image" Target="../media/image39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2.wav"/><Relationship Id="rId5" Type="http://schemas.openxmlformats.org/officeDocument/2006/relationships/image" Target="../media/image24.png"/><Relationship Id="rId4" Type="http://schemas.openxmlformats.org/officeDocument/2006/relationships/image" Target="../media/image36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7.wav"/><Relationship Id="rId5" Type="http://schemas.openxmlformats.org/officeDocument/2006/relationships/image" Target="../media/image20.png"/><Relationship Id="rId4" Type="http://schemas.openxmlformats.org/officeDocument/2006/relationships/image" Target="../media/image36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!!!!!!!!!-DEUTSCH_&#1074;&#1079;&#1088;&#1086;&#1089;&#1083;&#1099;&#1084;\!!!_DEUTSCH-&#1058;&#1088;&#1077;&#1085;&#1072;&#1078;&#1105;&#1088;&#1099;\&#1055;&#1088;&#1080;&#1083;&#1072;&#1075;&#1072;&#1090;&#1077;&#1083;&#1100;&#1085;&#1099;&#1077;\kurz.wav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0.wav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audio" Target="../media/audio25.wav"/><Relationship Id="rId7" Type="http://schemas.openxmlformats.org/officeDocument/2006/relationships/audio" Target="../media/audio29.wav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audio" Target="../media/audio24.wav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8.wav"/><Relationship Id="rId11" Type="http://schemas.openxmlformats.org/officeDocument/2006/relationships/image" Target="../media/image27.png"/><Relationship Id="rId5" Type="http://schemas.openxmlformats.org/officeDocument/2006/relationships/audio" Target="../media/audio27.wav"/><Relationship Id="rId15" Type="http://schemas.openxmlformats.org/officeDocument/2006/relationships/image" Target="../media/image31.png"/><Relationship Id="rId10" Type="http://schemas.openxmlformats.org/officeDocument/2006/relationships/image" Target="../media/image2.jpeg"/><Relationship Id="rId4" Type="http://schemas.openxmlformats.org/officeDocument/2006/relationships/audio" Target="../media/audio26.wav"/><Relationship Id="rId9" Type="http://schemas.openxmlformats.org/officeDocument/2006/relationships/audio" Target="../media/audio31.wav"/><Relationship Id="rId14" Type="http://schemas.openxmlformats.org/officeDocument/2006/relationships/image" Target="../media/image30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5" Type="http://schemas.openxmlformats.org/officeDocument/2006/relationships/image" Target="../media/image25.jpeg"/><Relationship Id="rId4" Type="http://schemas.openxmlformats.org/officeDocument/2006/relationships/image" Target="../media/image36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8.wav"/><Relationship Id="rId5" Type="http://schemas.openxmlformats.org/officeDocument/2006/relationships/image" Target="../media/image31.png"/><Relationship Id="rId4" Type="http://schemas.openxmlformats.org/officeDocument/2006/relationships/image" Target="../media/image40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4.wav"/><Relationship Id="rId5" Type="http://schemas.openxmlformats.org/officeDocument/2006/relationships/image" Target="../media/image28.png"/><Relationship Id="rId4" Type="http://schemas.openxmlformats.org/officeDocument/2006/relationships/image" Target="../media/image41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0.wav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audio" Target="../media/audio25.wav"/><Relationship Id="rId7" Type="http://schemas.openxmlformats.org/officeDocument/2006/relationships/audio" Target="../media/audio29.wav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audio" Target="../media/audio24.wav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8.wav"/><Relationship Id="rId11" Type="http://schemas.openxmlformats.org/officeDocument/2006/relationships/image" Target="../media/image27.png"/><Relationship Id="rId5" Type="http://schemas.openxmlformats.org/officeDocument/2006/relationships/audio" Target="../media/audio27.wav"/><Relationship Id="rId15" Type="http://schemas.openxmlformats.org/officeDocument/2006/relationships/image" Target="../media/image31.png"/><Relationship Id="rId10" Type="http://schemas.openxmlformats.org/officeDocument/2006/relationships/image" Target="../media/image2.jpeg"/><Relationship Id="rId4" Type="http://schemas.openxmlformats.org/officeDocument/2006/relationships/audio" Target="../media/audio26.wav"/><Relationship Id="rId9" Type="http://schemas.openxmlformats.org/officeDocument/2006/relationships/audio" Target="../media/audio31.wav"/><Relationship Id="rId14" Type="http://schemas.openxmlformats.org/officeDocument/2006/relationships/image" Target="../media/image30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7.wav"/><Relationship Id="rId5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1.wav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34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6.wav"/><Relationship Id="rId5" Type="http://schemas.openxmlformats.org/officeDocument/2006/relationships/image" Target="../media/image29.png"/><Relationship Id="rId4" Type="http://schemas.openxmlformats.org/officeDocument/2006/relationships/image" Target="../media/image42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350808"/>
            <a:ext cx="12192000" cy="150275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9600" b="1" i="1" cap="none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Какой? Какая?</a:t>
            </a:r>
            <a:endParaRPr lang="ru-RU" sz="9600" b="1" i="1" cap="none" dirty="0"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11"/>
          <p:cNvSpPr>
            <a:spLocks noChangeArrowheads="1"/>
          </p:cNvSpPr>
          <p:nvPr/>
        </p:nvSpPr>
        <p:spPr bwMode="auto">
          <a:xfrm>
            <a:off x="0" y="3965028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err="1" smtClean="0">
                <a:solidFill>
                  <a:srgbClr val="006600"/>
                </a:solidFill>
                <a:cs typeface="Arial" charset="0"/>
              </a:rPr>
              <a:t>Хмеленок</a:t>
            </a:r>
            <a:r>
              <a:rPr lang="ru-RU" sz="4400" b="1" i="1" dirty="0" smtClean="0">
                <a:solidFill>
                  <a:srgbClr val="006600"/>
                </a:solidFill>
                <a:cs typeface="Arial" charset="0"/>
              </a:rPr>
              <a:t> </a:t>
            </a:r>
            <a:r>
              <a:rPr lang="ru-RU" sz="4400" b="1" i="1" dirty="0">
                <a:solidFill>
                  <a:srgbClr val="006600"/>
                </a:solidFill>
                <a:cs typeface="Arial" charset="0"/>
              </a:rPr>
              <a:t>Николай Павлович</a:t>
            </a:r>
            <a:endParaRPr lang="ru-RU" sz="4400" dirty="0">
              <a:solidFill>
                <a:srgbClr val="006600"/>
              </a:solidFill>
            </a:endParaRPr>
          </a:p>
        </p:txBody>
      </p:sp>
      <p:sp>
        <p:nvSpPr>
          <p:cNvPr id="4" name="Прямоугольник 11"/>
          <p:cNvSpPr>
            <a:spLocks noChangeArrowheads="1"/>
          </p:cNvSpPr>
          <p:nvPr/>
        </p:nvSpPr>
        <p:spPr bwMode="auto">
          <a:xfrm>
            <a:off x="0" y="3013963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33CC"/>
                </a:solidFill>
                <a:cs typeface="Arial" charset="0"/>
              </a:rPr>
              <a:t>На другой слайд  переходить пробелом</a:t>
            </a:r>
            <a:endParaRPr lang="ru-RU" sz="4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2358172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ru-RU" altLang="ru-RU" sz="9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пропало?</a:t>
            </a:r>
            <a:endParaRPr lang="en-US" altLang="ru-RU" sz="96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Штриховая стрелка вправо 26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80975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voll.WAV">
            <a:hlinkClick r:id="" action="ppaction://media"/>
          </p:cNvPr>
          <p:cNvPicPr>
            <a:picLocks noRot="1" noChangeAspect="1"/>
          </p:cNvPicPr>
          <p:nvPr>
            <a:wavAudioFile r:embed="rId1" name="voll.WAV"/>
          </p:nvPr>
        </p:nvPicPr>
        <p:blipFill>
          <a:blip r:embed="rId4"/>
          <a:stretch>
            <a:fillRect/>
          </a:stretch>
        </p:blipFill>
        <p:spPr>
          <a:xfrm>
            <a:off x="12611100" y="1733550"/>
            <a:ext cx="304800" cy="304800"/>
          </a:xfrm>
          <a:prstGeom prst="rect">
            <a:avLst/>
          </a:prstGeom>
        </p:spPr>
      </p:pic>
      <p:pic>
        <p:nvPicPr>
          <p:cNvPr id="12" name="Рисунок 11" descr="popcor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2908" y="3657598"/>
            <a:ext cx="1748897" cy="232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hick-man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869" y="529458"/>
            <a:ext cx="2404685" cy="2831322"/>
          </a:xfrm>
          <a:prstGeom prst="rect">
            <a:avLst/>
          </a:prstGeom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80975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 descr="girl-helps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0301" y="438150"/>
            <a:ext cx="1927093" cy="2822742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1149" y="457200"/>
            <a:ext cx="1962062" cy="27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Рисунок 25" descr="nice-wom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56024" y="629965"/>
            <a:ext cx="1350227" cy="2671945"/>
          </a:xfrm>
          <a:prstGeom prst="rect">
            <a:avLst/>
          </a:prstGeom>
        </p:spPr>
      </p:pic>
      <p:pic>
        <p:nvPicPr>
          <p:cNvPr id="38" name="Рисунок 5" descr="0a6ac65398a9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338" y="3712123"/>
            <a:ext cx="1669485" cy="250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popcor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42908" y="3657598"/>
            <a:ext cx="1748897" cy="2325275"/>
          </a:xfrm>
          <a:prstGeom prst="rect">
            <a:avLst/>
          </a:prstGeom>
        </p:spPr>
      </p:pic>
      <p:pic>
        <p:nvPicPr>
          <p:cNvPr id="51" name="Рисунок 50" descr="plate0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82980" y="4225159"/>
            <a:ext cx="2691262" cy="1655380"/>
          </a:xfrm>
          <a:prstGeom prst="rect">
            <a:avLst/>
          </a:prstGeom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33556" y="3862550"/>
            <a:ext cx="2698040" cy="19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80975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 descr="girl-helps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0301" y="438150"/>
            <a:ext cx="1927093" cy="2822742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1149" y="457200"/>
            <a:ext cx="1962062" cy="27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Рисунок 25" descr="nice-wom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56024" y="629965"/>
            <a:ext cx="1350227" cy="2671945"/>
          </a:xfrm>
          <a:prstGeom prst="rect">
            <a:avLst/>
          </a:prstGeom>
        </p:spPr>
      </p:pic>
      <p:pic>
        <p:nvPicPr>
          <p:cNvPr id="38" name="Рисунок 5" descr="0a6ac65398a9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338" y="3712123"/>
            <a:ext cx="1669485" cy="250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popcor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2908" y="3657598"/>
            <a:ext cx="1748897" cy="2325275"/>
          </a:xfrm>
          <a:prstGeom prst="rect">
            <a:avLst/>
          </a:prstGeom>
        </p:spPr>
      </p:pic>
      <p:pic>
        <p:nvPicPr>
          <p:cNvPr id="51" name="Рисунок 50" descr="plate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82980" y="4225159"/>
            <a:ext cx="2691262" cy="1655380"/>
          </a:xfrm>
          <a:prstGeom prst="rect">
            <a:avLst/>
          </a:prstGeom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33556" y="3862550"/>
            <a:ext cx="2698040" cy="19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80975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dick.wav">
            <a:hlinkClick r:id="" action="ppaction://media"/>
          </p:cNvPr>
          <p:cNvPicPr>
            <a:picLocks noRot="1" noChangeAspect="1"/>
          </p:cNvPicPr>
          <p:nvPr>
            <a:wavAudioFile r:embed="rId1" name="dick.wav"/>
          </p:nvPr>
        </p:nvPicPr>
        <p:blipFill>
          <a:blip r:embed="rId4"/>
          <a:stretch>
            <a:fillRect/>
          </a:stretch>
        </p:blipFill>
        <p:spPr>
          <a:xfrm>
            <a:off x="12496800" y="1905000"/>
            <a:ext cx="304800" cy="304800"/>
          </a:xfrm>
          <a:prstGeom prst="rect">
            <a:avLst/>
          </a:prstGeom>
        </p:spPr>
      </p:pic>
      <p:pic>
        <p:nvPicPr>
          <p:cNvPr id="12" name="Рисунок 11" descr="thick-man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9869" y="529458"/>
            <a:ext cx="2404685" cy="283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hick-man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869" y="529458"/>
            <a:ext cx="2404685" cy="2831322"/>
          </a:xfrm>
          <a:prstGeom prst="rect">
            <a:avLst/>
          </a:prstGeom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80975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 descr="girl-helps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0301" y="438150"/>
            <a:ext cx="1927093" cy="2822742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1149" y="457200"/>
            <a:ext cx="1962062" cy="27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Рисунок 25" descr="nice-wom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56024" y="629965"/>
            <a:ext cx="1350227" cy="2671945"/>
          </a:xfrm>
          <a:prstGeom prst="rect">
            <a:avLst/>
          </a:prstGeom>
        </p:spPr>
      </p:pic>
      <p:pic>
        <p:nvPicPr>
          <p:cNvPr id="38" name="Рисунок 5" descr="0a6ac65398a9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338" y="3712123"/>
            <a:ext cx="1669485" cy="250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popcor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42908" y="3657598"/>
            <a:ext cx="1748897" cy="2325275"/>
          </a:xfrm>
          <a:prstGeom prst="rect">
            <a:avLst/>
          </a:prstGeom>
        </p:spPr>
      </p:pic>
      <p:pic>
        <p:nvPicPr>
          <p:cNvPr id="51" name="Рисунок 50" descr="plate0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82980" y="4225159"/>
            <a:ext cx="2691262" cy="1655380"/>
          </a:xfrm>
          <a:prstGeom prst="rect">
            <a:avLst/>
          </a:prstGeom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33556" y="3862550"/>
            <a:ext cx="2698040" cy="19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hick-man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869" y="529458"/>
            <a:ext cx="2404685" cy="2831322"/>
          </a:xfrm>
          <a:prstGeom prst="rect">
            <a:avLst/>
          </a:prstGeom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80975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 descr="girl-helps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0301" y="438150"/>
            <a:ext cx="1927093" cy="2822742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1149" y="457200"/>
            <a:ext cx="1962062" cy="27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Рисунок 25" descr="nice-wom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56024" y="629965"/>
            <a:ext cx="1350227" cy="2671945"/>
          </a:xfrm>
          <a:prstGeom prst="rect">
            <a:avLst/>
          </a:prstGeom>
        </p:spPr>
      </p:pic>
      <p:pic>
        <p:nvPicPr>
          <p:cNvPr id="38" name="Рисунок 5" descr="0a6ac65398a9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338" y="3712123"/>
            <a:ext cx="1669485" cy="250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popcor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42908" y="3657598"/>
            <a:ext cx="1748897" cy="2325275"/>
          </a:xfrm>
          <a:prstGeom prst="rect">
            <a:avLst/>
          </a:prstGeom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33556" y="3862550"/>
            <a:ext cx="2698040" cy="19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80975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leer.WAV">
            <a:hlinkClick r:id="" action="ppaction://media"/>
          </p:cNvPr>
          <p:cNvPicPr>
            <a:picLocks noRot="1" noChangeAspect="1"/>
          </p:cNvPicPr>
          <p:nvPr>
            <a:wavAudioFile r:embed="rId1" name="leer.WAV"/>
          </p:nvPr>
        </p:nvPicPr>
        <p:blipFill>
          <a:blip r:embed="rId4"/>
          <a:stretch>
            <a:fillRect/>
          </a:stretch>
        </p:blipFill>
        <p:spPr>
          <a:xfrm>
            <a:off x="12553950" y="1809750"/>
            <a:ext cx="304800" cy="304800"/>
          </a:xfrm>
          <a:prstGeom prst="rect">
            <a:avLst/>
          </a:prstGeom>
        </p:spPr>
      </p:pic>
      <p:pic>
        <p:nvPicPr>
          <p:cNvPr id="12" name="Рисунок 11" descr="plate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82980" y="4225159"/>
            <a:ext cx="2691262" cy="16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Штриховая стрелка вправо 26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481282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ru-RU" altLang="ru-RU" sz="8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Покажи, что назвали</a:t>
            </a:r>
            <a:endParaRPr lang="en-US" altLang="ru-RU" sz="8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lt0.wav">
            <a:hlinkClick r:id="" action="ppaction://media"/>
          </p:cNvPr>
          <p:cNvPicPr>
            <a:picLocks noRot="1" noChangeAspect="1"/>
          </p:cNvPicPr>
          <p:nvPr>
            <a:wavAudioFile r:embed="rId1" name="alt0.wav"/>
          </p:nvPr>
        </p:nvPicPr>
        <p:blipFill>
          <a:blip r:embed="rId6"/>
          <a:stretch>
            <a:fillRect/>
          </a:stretch>
        </p:blipFill>
        <p:spPr>
          <a:xfrm>
            <a:off x="12782550" y="2133600"/>
            <a:ext cx="304800" cy="304800"/>
          </a:xfrm>
          <a:prstGeom prst="rect">
            <a:avLst/>
          </a:prstGeom>
        </p:spPr>
      </p:pic>
      <p:pic>
        <p:nvPicPr>
          <p:cNvPr id="14" name="Рисунок 13" descr="baby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96398" y="342899"/>
            <a:ext cx="1687191" cy="3009901"/>
          </a:xfrm>
          <a:prstGeom prst="rect">
            <a:avLst/>
          </a:prstGeom>
        </p:spPr>
      </p:pic>
      <p:pic>
        <p:nvPicPr>
          <p:cNvPr id="15" name="Рисунок 14" descr="moryacho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8520" y="400049"/>
            <a:ext cx="2259929" cy="3138347"/>
          </a:xfrm>
          <a:prstGeom prst="rect">
            <a:avLst/>
          </a:prstGeom>
        </p:spPr>
      </p:pic>
      <p:pic>
        <p:nvPicPr>
          <p:cNvPr id="16" name="Рисунок 23" descr="slon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61992" y="487417"/>
            <a:ext cx="3083058" cy="26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9" descr="boy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73748" y="509750"/>
            <a:ext cx="2038219" cy="25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boy-happy0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7387" y="3622127"/>
            <a:ext cx="2553463" cy="2803481"/>
          </a:xfrm>
          <a:prstGeom prst="rect">
            <a:avLst/>
          </a:prstGeom>
        </p:spPr>
      </p:pic>
      <p:pic>
        <p:nvPicPr>
          <p:cNvPr id="19" name="Рисунок 18" descr="sad-girl-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59235" y="3741682"/>
            <a:ext cx="2566293" cy="2640067"/>
          </a:xfrm>
          <a:prstGeom prst="rect">
            <a:avLst/>
          </a:prstGeom>
        </p:spPr>
      </p:pic>
      <p:pic>
        <p:nvPicPr>
          <p:cNvPr id="20" name="Рисунок 19" descr="docto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07649" y="3588624"/>
            <a:ext cx="1953846" cy="2678825"/>
          </a:xfrm>
          <a:prstGeom prst="rect">
            <a:avLst/>
          </a:prstGeom>
        </p:spPr>
      </p:pic>
      <p:pic>
        <p:nvPicPr>
          <p:cNvPr id="21" name="Рисунок 20" descr="old granny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80059" y="3634609"/>
            <a:ext cx="22294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oss0.wav">
            <a:hlinkClick r:id="" action="ppaction://media"/>
          </p:cNvPr>
          <p:cNvPicPr>
            <a:picLocks noRot="1" noChangeAspect="1"/>
          </p:cNvPicPr>
          <p:nvPr>
            <a:wavAudioFile r:embed="rId1" name="gross0.wav"/>
          </p:nvPr>
        </p:nvPicPr>
        <p:blipFill>
          <a:blip r:embed="rId6"/>
          <a:stretch>
            <a:fillRect/>
          </a:stretch>
        </p:blipFill>
        <p:spPr>
          <a:xfrm>
            <a:off x="12896850" y="2019300"/>
            <a:ext cx="304800" cy="304800"/>
          </a:xfrm>
          <a:prstGeom prst="rect">
            <a:avLst/>
          </a:prstGeom>
        </p:spPr>
      </p:pic>
      <p:pic>
        <p:nvPicPr>
          <p:cNvPr id="14" name="Рисунок 13" descr="baby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96398" y="342899"/>
            <a:ext cx="1687191" cy="3009901"/>
          </a:xfrm>
          <a:prstGeom prst="rect">
            <a:avLst/>
          </a:prstGeom>
        </p:spPr>
      </p:pic>
      <p:pic>
        <p:nvPicPr>
          <p:cNvPr id="15" name="Рисунок 14" descr="moryacho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8520" y="400049"/>
            <a:ext cx="2259929" cy="3138347"/>
          </a:xfrm>
          <a:prstGeom prst="rect">
            <a:avLst/>
          </a:prstGeom>
        </p:spPr>
      </p:pic>
      <p:pic>
        <p:nvPicPr>
          <p:cNvPr id="16" name="Рисунок 23" descr="slon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61992" y="487417"/>
            <a:ext cx="3083058" cy="26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9" descr="boy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73748" y="509750"/>
            <a:ext cx="2038219" cy="25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boy-happy0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7387" y="3622127"/>
            <a:ext cx="2553463" cy="2803481"/>
          </a:xfrm>
          <a:prstGeom prst="rect">
            <a:avLst/>
          </a:prstGeom>
        </p:spPr>
      </p:pic>
      <p:pic>
        <p:nvPicPr>
          <p:cNvPr id="19" name="Рисунок 18" descr="sad-girl-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59235" y="3741682"/>
            <a:ext cx="2566293" cy="2640067"/>
          </a:xfrm>
          <a:prstGeom prst="rect">
            <a:avLst/>
          </a:prstGeom>
        </p:spPr>
      </p:pic>
      <p:pic>
        <p:nvPicPr>
          <p:cNvPr id="20" name="Рисунок 19" descr="docto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07649" y="3588624"/>
            <a:ext cx="1953846" cy="2678825"/>
          </a:xfrm>
          <a:prstGeom prst="rect">
            <a:avLst/>
          </a:prstGeom>
        </p:spPr>
      </p:pic>
      <p:pic>
        <p:nvPicPr>
          <p:cNvPr id="21" name="Рисунок 20" descr="old granny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80059" y="3634609"/>
            <a:ext cx="22294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b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6398" y="342899"/>
            <a:ext cx="1687191" cy="3009901"/>
          </a:xfrm>
          <a:prstGeom prst="rect">
            <a:avLst/>
          </a:prstGeom>
        </p:spPr>
      </p:pic>
      <p:pic>
        <p:nvPicPr>
          <p:cNvPr id="5" name="Рисунок 4" descr="moryach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520" y="400049"/>
            <a:ext cx="2259929" cy="3138347"/>
          </a:xfrm>
          <a:prstGeom prst="rect">
            <a:avLst/>
          </a:prstGeom>
        </p:spPr>
      </p:pic>
      <p:pic>
        <p:nvPicPr>
          <p:cNvPr id="6" name="Рисунок 23" descr="slo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1992" y="487417"/>
            <a:ext cx="3083058" cy="26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-709448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19" descr="boy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3748" y="509750"/>
            <a:ext cx="2038219" cy="25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boy-happy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7387" y="3622127"/>
            <a:ext cx="2553463" cy="2803481"/>
          </a:xfrm>
          <a:prstGeom prst="rect">
            <a:avLst/>
          </a:prstGeom>
        </p:spPr>
      </p:pic>
      <p:pic>
        <p:nvPicPr>
          <p:cNvPr id="10" name="Рисунок 9" descr="sad-girl-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59235" y="3741682"/>
            <a:ext cx="2566293" cy="2640067"/>
          </a:xfrm>
          <a:prstGeom prst="rect">
            <a:avLst/>
          </a:prstGeom>
        </p:spPr>
      </p:pic>
      <p:pic>
        <p:nvPicPr>
          <p:cNvPr id="11" name="Рисунок 10" descr="docto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07649" y="3588624"/>
            <a:ext cx="1953846" cy="2678825"/>
          </a:xfrm>
          <a:prstGeom prst="rect">
            <a:avLst/>
          </a:prstGeom>
        </p:spPr>
      </p:pic>
      <p:pic>
        <p:nvPicPr>
          <p:cNvPr id="12" name="Рисунок 11" descr="old granny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0059" y="3634609"/>
            <a:ext cx="22294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lucklich0.wav">
            <a:hlinkClick r:id="" action="ppaction://media"/>
          </p:cNvPr>
          <p:cNvPicPr>
            <a:picLocks noRot="1" noChangeAspect="1"/>
          </p:cNvPicPr>
          <p:nvPr>
            <a:wavAudioFile r:embed="rId1" name="glucklich0.wav"/>
          </p:nvPr>
        </p:nvPicPr>
        <p:blipFill>
          <a:blip r:embed="rId6"/>
          <a:stretch>
            <a:fillRect/>
          </a:stretch>
        </p:blipFill>
        <p:spPr>
          <a:xfrm>
            <a:off x="12611100" y="1695450"/>
            <a:ext cx="304800" cy="304800"/>
          </a:xfrm>
          <a:prstGeom prst="rect">
            <a:avLst/>
          </a:prstGeom>
        </p:spPr>
      </p:pic>
      <p:pic>
        <p:nvPicPr>
          <p:cNvPr id="14" name="Рисунок 13" descr="baby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96398" y="342899"/>
            <a:ext cx="1687191" cy="3009901"/>
          </a:xfrm>
          <a:prstGeom prst="rect">
            <a:avLst/>
          </a:prstGeom>
        </p:spPr>
      </p:pic>
      <p:pic>
        <p:nvPicPr>
          <p:cNvPr id="15" name="Рисунок 14" descr="moryacho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8520" y="400049"/>
            <a:ext cx="2259929" cy="3138347"/>
          </a:xfrm>
          <a:prstGeom prst="rect">
            <a:avLst/>
          </a:prstGeom>
        </p:spPr>
      </p:pic>
      <p:pic>
        <p:nvPicPr>
          <p:cNvPr id="16" name="Рисунок 23" descr="slon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61992" y="487417"/>
            <a:ext cx="3083058" cy="26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9" descr="boy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73748" y="509750"/>
            <a:ext cx="2038219" cy="25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boy-happy0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7387" y="3622127"/>
            <a:ext cx="2553463" cy="2803481"/>
          </a:xfrm>
          <a:prstGeom prst="rect">
            <a:avLst/>
          </a:prstGeom>
        </p:spPr>
      </p:pic>
      <p:pic>
        <p:nvPicPr>
          <p:cNvPr id="19" name="Рисунок 18" descr="sad-girl-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59235" y="3741682"/>
            <a:ext cx="2566293" cy="2640067"/>
          </a:xfrm>
          <a:prstGeom prst="rect">
            <a:avLst/>
          </a:prstGeom>
        </p:spPr>
      </p:pic>
      <p:pic>
        <p:nvPicPr>
          <p:cNvPr id="20" name="Рисунок 19" descr="docto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07649" y="3588624"/>
            <a:ext cx="1953846" cy="2678825"/>
          </a:xfrm>
          <a:prstGeom prst="rect">
            <a:avLst/>
          </a:prstGeom>
        </p:spPr>
      </p:pic>
      <p:pic>
        <p:nvPicPr>
          <p:cNvPr id="21" name="Рисунок 20" descr="old granny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80059" y="3634609"/>
            <a:ext cx="22294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ustig.wav">
            <a:hlinkClick r:id="" action="ppaction://media"/>
          </p:cNvPr>
          <p:cNvPicPr>
            <a:picLocks noRot="1" noChangeAspect="1"/>
          </p:cNvPicPr>
          <p:nvPr>
            <a:wavAudioFile r:embed="rId1" name="lustig.wav"/>
          </p:nvPr>
        </p:nvPicPr>
        <p:blipFill>
          <a:blip r:embed="rId6"/>
          <a:stretch>
            <a:fillRect/>
          </a:stretch>
        </p:blipFill>
        <p:spPr>
          <a:xfrm>
            <a:off x="12896850" y="1771650"/>
            <a:ext cx="304800" cy="304800"/>
          </a:xfrm>
          <a:prstGeom prst="rect">
            <a:avLst/>
          </a:prstGeom>
        </p:spPr>
      </p:pic>
      <p:pic>
        <p:nvPicPr>
          <p:cNvPr id="14" name="Рисунок 13" descr="baby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96398" y="342899"/>
            <a:ext cx="1687191" cy="3009901"/>
          </a:xfrm>
          <a:prstGeom prst="rect">
            <a:avLst/>
          </a:prstGeom>
        </p:spPr>
      </p:pic>
      <p:pic>
        <p:nvPicPr>
          <p:cNvPr id="15" name="Рисунок 14" descr="moryacho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8520" y="400049"/>
            <a:ext cx="2259929" cy="3138347"/>
          </a:xfrm>
          <a:prstGeom prst="rect">
            <a:avLst/>
          </a:prstGeom>
        </p:spPr>
      </p:pic>
      <p:pic>
        <p:nvPicPr>
          <p:cNvPr id="16" name="Рисунок 23" descr="slon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61992" y="487417"/>
            <a:ext cx="3083058" cy="26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9" descr="boy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73748" y="509750"/>
            <a:ext cx="2038219" cy="25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boy-happy0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7387" y="3622127"/>
            <a:ext cx="2553463" cy="2803481"/>
          </a:xfrm>
          <a:prstGeom prst="rect">
            <a:avLst/>
          </a:prstGeom>
        </p:spPr>
      </p:pic>
      <p:pic>
        <p:nvPicPr>
          <p:cNvPr id="19" name="Рисунок 18" descr="sad-girl-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59235" y="3741682"/>
            <a:ext cx="2566293" cy="2640067"/>
          </a:xfrm>
          <a:prstGeom prst="rect">
            <a:avLst/>
          </a:prstGeom>
        </p:spPr>
      </p:pic>
      <p:pic>
        <p:nvPicPr>
          <p:cNvPr id="20" name="Рисунок 19" descr="docto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07649" y="3588624"/>
            <a:ext cx="1953846" cy="2678825"/>
          </a:xfrm>
          <a:prstGeom prst="rect">
            <a:avLst/>
          </a:prstGeom>
        </p:spPr>
      </p:pic>
      <p:pic>
        <p:nvPicPr>
          <p:cNvPr id="21" name="Рисунок 20" descr="old granny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80059" y="3634609"/>
            <a:ext cx="22294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jung0.wav">
            <a:hlinkClick r:id="" action="ppaction://media"/>
          </p:cNvPr>
          <p:cNvPicPr>
            <a:picLocks noRot="1" noChangeAspect="1"/>
          </p:cNvPicPr>
          <p:nvPr>
            <a:wavAudioFile r:embed="rId1" name="jung0.wav"/>
          </p:nvPr>
        </p:nvPicPr>
        <p:blipFill>
          <a:blip r:embed="rId6"/>
          <a:stretch>
            <a:fillRect/>
          </a:stretch>
        </p:blipFill>
        <p:spPr>
          <a:xfrm>
            <a:off x="12687300" y="2209800"/>
            <a:ext cx="304800" cy="304800"/>
          </a:xfrm>
          <a:prstGeom prst="rect">
            <a:avLst/>
          </a:prstGeom>
        </p:spPr>
      </p:pic>
      <p:pic>
        <p:nvPicPr>
          <p:cNvPr id="14" name="Рисунок 13" descr="baby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96398" y="342899"/>
            <a:ext cx="1687191" cy="3009901"/>
          </a:xfrm>
          <a:prstGeom prst="rect">
            <a:avLst/>
          </a:prstGeom>
        </p:spPr>
      </p:pic>
      <p:pic>
        <p:nvPicPr>
          <p:cNvPr id="15" name="Рисунок 14" descr="moryacho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8520" y="400049"/>
            <a:ext cx="2259929" cy="3138347"/>
          </a:xfrm>
          <a:prstGeom prst="rect">
            <a:avLst/>
          </a:prstGeom>
        </p:spPr>
      </p:pic>
      <p:pic>
        <p:nvPicPr>
          <p:cNvPr id="16" name="Рисунок 23" descr="slon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61992" y="487417"/>
            <a:ext cx="3083058" cy="26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9" descr="boy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73748" y="509750"/>
            <a:ext cx="2038219" cy="25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boy-happy0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7387" y="3622127"/>
            <a:ext cx="2553463" cy="2803481"/>
          </a:xfrm>
          <a:prstGeom prst="rect">
            <a:avLst/>
          </a:prstGeom>
        </p:spPr>
      </p:pic>
      <p:pic>
        <p:nvPicPr>
          <p:cNvPr id="19" name="Рисунок 18" descr="sad-girl-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59235" y="3741682"/>
            <a:ext cx="2566293" cy="2640067"/>
          </a:xfrm>
          <a:prstGeom prst="rect">
            <a:avLst/>
          </a:prstGeom>
        </p:spPr>
      </p:pic>
      <p:pic>
        <p:nvPicPr>
          <p:cNvPr id="20" name="Рисунок 19" descr="docto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07649" y="3588624"/>
            <a:ext cx="1953846" cy="2678825"/>
          </a:xfrm>
          <a:prstGeom prst="rect">
            <a:avLst/>
          </a:prstGeom>
        </p:spPr>
      </p:pic>
      <p:pic>
        <p:nvPicPr>
          <p:cNvPr id="21" name="Рисунок 20" descr="old granny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80059" y="3634609"/>
            <a:ext cx="22294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lein0.wav">
            <a:hlinkClick r:id="" action="ppaction://media"/>
          </p:cNvPr>
          <p:cNvPicPr>
            <a:picLocks noRot="1" noChangeAspect="1"/>
          </p:cNvPicPr>
          <p:nvPr>
            <a:wavAudioFile r:embed="rId1" name="klein0.wav"/>
          </p:nvPr>
        </p:nvPicPr>
        <p:blipFill>
          <a:blip r:embed="rId6"/>
          <a:stretch>
            <a:fillRect/>
          </a:stretch>
        </p:blipFill>
        <p:spPr>
          <a:xfrm>
            <a:off x="13087350" y="2895600"/>
            <a:ext cx="304800" cy="304800"/>
          </a:xfrm>
          <a:prstGeom prst="rect">
            <a:avLst/>
          </a:prstGeom>
        </p:spPr>
      </p:pic>
      <p:pic>
        <p:nvPicPr>
          <p:cNvPr id="14" name="Рисунок 13" descr="baby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96398" y="342899"/>
            <a:ext cx="1687191" cy="3009901"/>
          </a:xfrm>
          <a:prstGeom prst="rect">
            <a:avLst/>
          </a:prstGeom>
        </p:spPr>
      </p:pic>
      <p:pic>
        <p:nvPicPr>
          <p:cNvPr id="15" name="Рисунок 14" descr="moryacho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8520" y="400049"/>
            <a:ext cx="2259929" cy="3138347"/>
          </a:xfrm>
          <a:prstGeom prst="rect">
            <a:avLst/>
          </a:prstGeom>
        </p:spPr>
      </p:pic>
      <p:pic>
        <p:nvPicPr>
          <p:cNvPr id="16" name="Рисунок 23" descr="slon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61992" y="487417"/>
            <a:ext cx="3083058" cy="26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9" descr="boy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73748" y="509750"/>
            <a:ext cx="2038219" cy="25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boy-happy0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7387" y="3622127"/>
            <a:ext cx="2553463" cy="2803481"/>
          </a:xfrm>
          <a:prstGeom prst="rect">
            <a:avLst/>
          </a:prstGeom>
        </p:spPr>
      </p:pic>
      <p:pic>
        <p:nvPicPr>
          <p:cNvPr id="19" name="Рисунок 18" descr="sad-girl-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59235" y="3741682"/>
            <a:ext cx="2566293" cy="2640067"/>
          </a:xfrm>
          <a:prstGeom prst="rect">
            <a:avLst/>
          </a:prstGeom>
        </p:spPr>
      </p:pic>
      <p:pic>
        <p:nvPicPr>
          <p:cNvPr id="20" name="Рисунок 19" descr="docto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07649" y="3588624"/>
            <a:ext cx="1953846" cy="2678825"/>
          </a:xfrm>
          <a:prstGeom prst="rect">
            <a:avLst/>
          </a:prstGeom>
        </p:spPr>
      </p:pic>
      <p:pic>
        <p:nvPicPr>
          <p:cNvPr id="21" name="Рисунок 20" descr="old granny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80059" y="3634609"/>
            <a:ext cx="22294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raurig0.wav">
            <a:hlinkClick r:id="" action="ppaction://media"/>
          </p:cNvPr>
          <p:cNvPicPr>
            <a:picLocks noRot="1" noChangeAspect="1"/>
          </p:cNvPicPr>
          <p:nvPr>
            <a:wavAudioFile r:embed="rId1" name="traurig0.wav"/>
          </p:nvPr>
        </p:nvPicPr>
        <p:blipFill>
          <a:blip r:embed="rId6"/>
          <a:stretch>
            <a:fillRect/>
          </a:stretch>
        </p:blipFill>
        <p:spPr>
          <a:xfrm>
            <a:off x="12515850" y="1600200"/>
            <a:ext cx="304800" cy="304800"/>
          </a:xfrm>
          <a:prstGeom prst="rect">
            <a:avLst/>
          </a:prstGeom>
        </p:spPr>
      </p:pic>
      <p:pic>
        <p:nvPicPr>
          <p:cNvPr id="14" name="Рисунок 13" descr="baby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96398" y="342899"/>
            <a:ext cx="1687191" cy="3009901"/>
          </a:xfrm>
          <a:prstGeom prst="rect">
            <a:avLst/>
          </a:prstGeom>
        </p:spPr>
      </p:pic>
      <p:pic>
        <p:nvPicPr>
          <p:cNvPr id="15" name="Рисунок 14" descr="moryacho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8520" y="400049"/>
            <a:ext cx="2259929" cy="3138347"/>
          </a:xfrm>
          <a:prstGeom prst="rect">
            <a:avLst/>
          </a:prstGeom>
        </p:spPr>
      </p:pic>
      <p:pic>
        <p:nvPicPr>
          <p:cNvPr id="16" name="Рисунок 23" descr="slon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61992" y="487417"/>
            <a:ext cx="3083058" cy="26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9" descr="boy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73748" y="509750"/>
            <a:ext cx="2038219" cy="25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boy-happy0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7387" y="3622127"/>
            <a:ext cx="2553463" cy="2803481"/>
          </a:xfrm>
          <a:prstGeom prst="rect">
            <a:avLst/>
          </a:prstGeom>
        </p:spPr>
      </p:pic>
      <p:pic>
        <p:nvPicPr>
          <p:cNvPr id="19" name="Рисунок 18" descr="sad-girl-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59235" y="3741682"/>
            <a:ext cx="2566293" cy="2640067"/>
          </a:xfrm>
          <a:prstGeom prst="rect">
            <a:avLst/>
          </a:prstGeom>
        </p:spPr>
      </p:pic>
      <p:pic>
        <p:nvPicPr>
          <p:cNvPr id="20" name="Рисунок 19" descr="docto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07649" y="3588624"/>
            <a:ext cx="1953846" cy="2678825"/>
          </a:xfrm>
          <a:prstGeom prst="rect">
            <a:avLst/>
          </a:prstGeom>
        </p:spPr>
      </p:pic>
      <p:pic>
        <p:nvPicPr>
          <p:cNvPr id="21" name="Рисунок 20" descr="old granny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80059" y="3634609"/>
            <a:ext cx="22294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ehr gross.wav">
            <a:hlinkClick r:id="" action="ppaction://media"/>
          </p:cNvPr>
          <p:cNvPicPr>
            <a:picLocks noRot="1" noChangeAspect="1"/>
          </p:cNvPicPr>
          <p:nvPr>
            <a:wavAudioFile r:embed="rId1" name="sehr gross.wav"/>
          </p:nvPr>
        </p:nvPicPr>
        <p:blipFill>
          <a:blip r:embed="rId6"/>
          <a:stretch>
            <a:fillRect/>
          </a:stretch>
        </p:blipFill>
        <p:spPr>
          <a:xfrm>
            <a:off x="12649200" y="2114550"/>
            <a:ext cx="304800" cy="304800"/>
          </a:xfrm>
          <a:prstGeom prst="rect">
            <a:avLst/>
          </a:prstGeom>
        </p:spPr>
      </p:pic>
      <p:pic>
        <p:nvPicPr>
          <p:cNvPr id="14" name="Рисунок 13" descr="baby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96398" y="342899"/>
            <a:ext cx="1687191" cy="3009901"/>
          </a:xfrm>
          <a:prstGeom prst="rect">
            <a:avLst/>
          </a:prstGeom>
        </p:spPr>
      </p:pic>
      <p:pic>
        <p:nvPicPr>
          <p:cNvPr id="15" name="Рисунок 14" descr="moryacho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8520" y="400049"/>
            <a:ext cx="2259929" cy="3138347"/>
          </a:xfrm>
          <a:prstGeom prst="rect">
            <a:avLst/>
          </a:prstGeom>
        </p:spPr>
      </p:pic>
      <p:pic>
        <p:nvPicPr>
          <p:cNvPr id="16" name="Рисунок 23" descr="slon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61992" y="487417"/>
            <a:ext cx="3083058" cy="26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9" descr="boy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73748" y="509750"/>
            <a:ext cx="2038219" cy="25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boy-happy0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7387" y="3622127"/>
            <a:ext cx="2553463" cy="2803481"/>
          </a:xfrm>
          <a:prstGeom prst="rect">
            <a:avLst/>
          </a:prstGeom>
        </p:spPr>
      </p:pic>
      <p:pic>
        <p:nvPicPr>
          <p:cNvPr id="19" name="Рисунок 18" descr="sad-girl-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59235" y="3741682"/>
            <a:ext cx="2566293" cy="2640067"/>
          </a:xfrm>
          <a:prstGeom prst="rect">
            <a:avLst/>
          </a:prstGeom>
        </p:spPr>
      </p:pic>
      <p:pic>
        <p:nvPicPr>
          <p:cNvPr id="20" name="Рисунок 19" descr="docto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07649" y="3588624"/>
            <a:ext cx="1953846" cy="2678825"/>
          </a:xfrm>
          <a:prstGeom prst="rect">
            <a:avLst/>
          </a:prstGeom>
        </p:spPr>
      </p:pic>
      <p:pic>
        <p:nvPicPr>
          <p:cNvPr id="21" name="Рисунок 20" descr="old granny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80059" y="3634609"/>
            <a:ext cx="22294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-106680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schoen0.wav">
            <a:hlinkClick r:id="" action="ppaction://media"/>
          </p:cNvPr>
          <p:cNvPicPr>
            <a:picLocks noRot="1" noChangeAspect="1"/>
          </p:cNvPicPr>
          <p:nvPr>
            <a:wavAudioFile r:embed="rId1" name="schoen0.wav"/>
          </p:nvPr>
        </p:nvPicPr>
        <p:blipFill>
          <a:blip r:embed="rId6"/>
          <a:stretch>
            <a:fillRect/>
          </a:stretch>
        </p:blipFill>
        <p:spPr>
          <a:xfrm>
            <a:off x="12649200" y="1828800"/>
            <a:ext cx="304800" cy="304800"/>
          </a:xfrm>
          <a:prstGeom prst="rect">
            <a:avLst/>
          </a:prstGeom>
        </p:spPr>
      </p:pic>
      <p:pic>
        <p:nvPicPr>
          <p:cNvPr id="18" name="Рисунок 17" descr="bod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2215" y="634176"/>
            <a:ext cx="3088563" cy="2185223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24906" y="568370"/>
            <a:ext cx="2933043" cy="212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563100" y="376276"/>
            <a:ext cx="2085742" cy="270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55"/>
          <p:cNvGrpSpPr>
            <a:grpSpLocks/>
          </p:cNvGrpSpPr>
          <p:nvPr/>
        </p:nvGrpSpPr>
        <p:grpSpPr bwMode="auto">
          <a:xfrm>
            <a:off x="3295046" y="3314950"/>
            <a:ext cx="2745118" cy="2612884"/>
            <a:chOff x="-393" y="108"/>
            <a:chExt cx="1785" cy="2058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auto">
            <a:xfrm>
              <a:off x="521" y="709"/>
              <a:ext cx="317" cy="31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5400"/>
            </a:p>
          </p:txBody>
        </p:sp>
        <p:grpSp>
          <p:nvGrpSpPr>
            <p:cNvPr id="23" name="Group 50"/>
            <p:cNvGrpSpPr>
              <a:grpSpLocks/>
            </p:cNvGrpSpPr>
            <p:nvPr/>
          </p:nvGrpSpPr>
          <p:grpSpPr bwMode="auto">
            <a:xfrm>
              <a:off x="-393" y="108"/>
              <a:ext cx="1785" cy="2058"/>
              <a:chOff x="3895" y="130"/>
              <a:chExt cx="943" cy="1086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 rot="1648613">
                <a:off x="4422" y="346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5400"/>
              </a:p>
            </p:txBody>
          </p:sp>
          <p:grpSp>
            <p:nvGrpSpPr>
              <p:cNvPr id="25" name="Group 49"/>
              <p:cNvGrpSpPr>
                <a:grpSpLocks/>
              </p:cNvGrpSpPr>
              <p:nvPr/>
            </p:nvGrpSpPr>
            <p:grpSpPr bwMode="auto">
              <a:xfrm>
                <a:off x="3895" y="130"/>
                <a:ext cx="943" cy="1086"/>
                <a:chOff x="4439" y="130"/>
                <a:chExt cx="943" cy="1086"/>
              </a:xfrm>
            </p:grpSpPr>
            <p:sp>
              <p:nvSpPr>
                <p:cNvPr id="26" name="Oval 4"/>
                <p:cNvSpPr>
                  <a:spLocks noChangeArrowheads="1"/>
                </p:cNvSpPr>
                <p:nvPr/>
              </p:nvSpPr>
              <p:spPr bwMode="auto">
                <a:xfrm>
                  <a:off x="5057" y="210"/>
                  <a:ext cx="136" cy="1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5400"/>
                </a:p>
              </p:txBody>
            </p:sp>
            <p:pic>
              <p:nvPicPr>
                <p:cNvPr id="27" name="Picture 6" descr="pirates_12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439" y="130"/>
                  <a:ext cx="943" cy="10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28" name="Рисунок 27" descr="77_1_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1891" y="3150289"/>
            <a:ext cx="2098757" cy="2798343"/>
          </a:xfrm>
          <a:prstGeom prst="rect">
            <a:avLst/>
          </a:prstGeom>
        </p:spPr>
      </p:pic>
      <p:pic>
        <p:nvPicPr>
          <p:cNvPr id="29" name="Рисунок 28" descr="monkey09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92879" y="3350766"/>
            <a:ext cx="2590688" cy="2725786"/>
          </a:xfrm>
          <a:prstGeom prst="rect">
            <a:avLst/>
          </a:prstGeom>
        </p:spPr>
      </p:pic>
      <p:pic>
        <p:nvPicPr>
          <p:cNvPr id="30" name="Рисунок 29" descr="grandp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83464" y="3480195"/>
            <a:ext cx="2077548" cy="2520555"/>
          </a:xfrm>
          <a:prstGeom prst="rect">
            <a:avLst/>
          </a:prstGeom>
        </p:spPr>
      </p:pic>
      <p:pic>
        <p:nvPicPr>
          <p:cNvPr id="31" name="Рисунок 16" descr="rose1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61176" y="431426"/>
            <a:ext cx="2545294" cy="236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-171450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boese0.wav">
            <a:hlinkClick r:id="" action="ppaction://media"/>
          </p:cNvPr>
          <p:cNvPicPr>
            <a:picLocks noRot="1" noChangeAspect="1"/>
          </p:cNvPicPr>
          <p:nvPr>
            <a:wavAudioFile r:embed="rId1" name="boese0.wav"/>
          </p:nvPr>
        </p:nvPicPr>
        <p:blipFill>
          <a:blip r:embed="rId6"/>
          <a:stretch>
            <a:fillRect/>
          </a:stretch>
        </p:blipFill>
        <p:spPr>
          <a:xfrm>
            <a:off x="12611100" y="1809750"/>
            <a:ext cx="304800" cy="304800"/>
          </a:xfrm>
          <a:prstGeom prst="rect">
            <a:avLst/>
          </a:prstGeom>
        </p:spPr>
      </p:pic>
      <p:pic>
        <p:nvPicPr>
          <p:cNvPr id="18" name="Рисунок 17" descr="bod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2215" y="634176"/>
            <a:ext cx="3088563" cy="2185223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24906" y="568370"/>
            <a:ext cx="2933043" cy="212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563100" y="376276"/>
            <a:ext cx="2085742" cy="270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55"/>
          <p:cNvGrpSpPr>
            <a:grpSpLocks/>
          </p:cNvGrpSpPr>
          <p:nvPr/>
        </p:nvGrpSpPr>
        <p:grpSpPr bwMode="auto">
          <a:xfrm>
            <a:off x="3295046" y="3314950"/>
            <a:ext cx="2745118" cy="2612884"/>
            <a:chOff x="-393" y="108"/>
            <a:chExt cx="1785" cy="2058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auto">
            <a:xfrm>
              <a:off x="521" y="709"/>
              <a:ext cx="317" cy="31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5400"/>
            </a:p>
          </p:txBody>
        </p:sp>
        <p:grpSp>
          <p:nvGrpSpPr>
            <p:cNvPr id="23" name="Group 50"/>
            <p:cNvGrpSpPr>
              <a:grpSpLocks/>
            </p:cNvGrpSpPr>
            <p:nvPr/>
          </p:nvGrpSpPr>
          <p:grpSpPr bwMode="auto">
            <a:xfrm>
              <a:off x="-393" y="108"/>
              <a:ext cx="1785" cy="2058"/>
              <a:chOff x="3895" y="130"/>
              <a:chExt cx="943" cy="1086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 rot="1648613">
                <a:off x="4422" y="346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5400"/>
              </a:p>
            </p:txBody>
          </p:sp>
          <p:grpSp>
            <p:nvGrpSpPr>
              <p:cNvPr id="25" name="Group 49"/>
              <p:cNvGrpSpPr>
                <a:grpSpLocks/>
              </p:cNvGrpSpPr>
              <p:nvPr/>
            </p:nvGrpSpPr>
            <p:grpSpPr bwMode="auto">
              <a:xfrm>
                <a:off x="3895" y="130"/>
                <a:ext cx="943" cy="1086"/>
                <a:chOff x="4439" y="130"/>
                <a:chExt cx="943" cy="1086"/>
              </a:xfrm>
            </p:grpSpPr>
            <p:sp>
              <p:nvSpPr>
                <p:cNvPr id="26" name="Oval 4"/>
                <p:cNvSpPr>
                  <a:spLocks noChangeArrowheads="1"/>
                </p:cNvSpPr>
                <p:nvPr/>
              </p:nvSpPr>
              <p:spPr bwMode="auto">
                <a:xfrm>
                  <a:off x="5057" y="210"/>
                  <a:ext cx="136" cy="1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5400"/>
                </a:p>
              </p:txBody>
            </p:sp>
            <p:pic>
              <p:nvPicPr>
                <p:cNvPr id="27" name="Picture 6" descr="pirates_12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439" y="130"/>
                  <a:ext cx="943" cy="10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28" name="Рисунок 27" descr="77_1_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1891" y="3150289"/>
            <a:ext cx="2098757" cy="2798343"/>
          </a:xfrm>
          <a:prstGeom prst="rect">
            <a:avLst/>
          </a:prstGeom>
        </p:spPr>
      </p:pic>
      <p:pic>
        <p:nvPicPr>
          <p:cNvPr id="29" name="Рисунок 28" descr="monkey09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92879" y="3350766"/>
            <a:ext cx="2590688" cy="2725786"/>
          </a:xfrm>
          <a:prstGeom prst="rect">
            <a:avLst/>
          </a:prstGeom>
        </p:spPr>
      </p:pic>
      <p:pic>
        <p:nvPicPr>
          <p:cNvPr id="30" name="Рисунок 29" descr="grandp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83464" y="3480195"/>
            <a:ext cx="2077548" cy="2520555"/>
          </a:xfrm>
          <a:prstGeom prst="rect">
            <a:avLst/>
          </a:prstGeom>
        </p:spPr>
      </p:pic>
      <p:pic>
        <p:nvPicPr>
          <p:cNvPr id="31" name="Рисунок 16" descr="rose1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61176" y="431426"/>
            <a:ext cx="2545294" cy="236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-106680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stark0.wav">
            <a:hlinkClick r:id="" action="ppaction://media"/>
          </p:cNvPr>
          <p:cNvPicPr>
            <a:picLocks noRot="1" noChangeAspect="1"/>
          </p:cNvPicPr>
          <p:nvPr>
            <a:wavAudioFile r:embed="rId1" name="stark0.wav"/>
          </p:nvPr>
        </p:nvPicPr>
        <p:blipFill>
          <a:blip r:embed="rId6"/>
          <a:stretch>
            <a:fillRect/>
          </a:stretch>
        </p:blipFill>
        <p:spPr>
          <a:xfrm>
            <a:off x="12782550" y="1638300"/>
            <a:ext cx="304800" cy="304800"/>
          </a:xfrm>
          <a:prstGeom prst="rect">
            <a:avLst/>
          </a:prstGeom>
        </p:spPr>
      </p:pic>
      <p:pic>
        <p:nvPicPr>
          <p:cNvPr id="18" name="Рисунок 17" descr="bod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2215" y="634176"/>
            <a:ext cx="3088563" cy="2185223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24906" y="568370"/>
            <a:ext cx="2933043" cy="212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563100" y="376276"/>
            <a:ext cx="2085742" cy="270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55"/>
          <p:cNvGrpSpPr>
            <a:grpSpLocks/>
          </p:cNvGrpSpPr>
          <p:nvPr/>
        </p:nvGrpSpPr>
        <p:grpSpPr bwMode="auto">
          <a:xfrm>
            <a:off x="3295046" y="3314950"/>
            <a:ext cx="2745118" cy="2612884"/>
            <a:chOff x="-393" y="108"/>
            <a:chExt cx="1785" cy="2058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auto">
            <a:xfrm>
              <a:off x="521" y="709"/>
              <a:ext cx="317" cy="31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5400"/>
            </a:p>
          </p:txBody>
        </p:sp>
        <p:grpSp>
          <p:nvGrpSpPr>
            <p:cNvPr id="23" name="Group 50"/>
            <p:cNvGrpSpPr>
              <a:grpSpLocks/>
            </p:cNvGrpSpPr>
            <p:nvPr/>
          </p:nvGrpSpPr>
          <p:grpSpPr bwMode="auto">
            <a:xfrm>
              <a:off x="-393" y="108"/>
              <a:ext cx="1785" cy="2058"/>
              <a:chOff x="3895" y="130"/>
              <a:chExt cx="943" cy="1086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 rot="1648613">
                <a:off x="4422" y="346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5400"/>
              </a:p>
            </p:txBody>
          </p:sp>
          <p:grpSp>
            <p:nvGrpSpPr>
              <p:cNvPr id="25" name="Group 49"/>
              <p:cNvGrpSpPr>
                <a:grpSpLocks/>
              </p:cNvGrpSpPr>
              <p:nvPr/>
            </p:nvGrpSpPr>
            <p:grpSpPr bwMode="auto">
              <a:xfrm>
                <a:off x="3895" y="130"/>
                <a:ext cx="943" cy="1086"/>
                <a:chOff x="4439" y="130"/>
                <a:chExt cx="943" cy="1086"/>
              </a:xfrm>
            </p:grpSpPr>
            <p:sp>
              <p:nvSpPr>
                <p:cNvPr id="26" name="Oval 4"/>
                <p:cNvSpPr>
                  <a:spLocks noChangeArrowheads="1"/>
                </p:cNvSpPr>
                <p:nvPr/>
              </p:nvSpPr>
              <p:spPr bwMode="auto">
                <a:xfrm>
                  <a:off x="5057" y="210"/>
                  <a:ext cx="136" cy="1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5400"/>
                </a:p>
              </p:txBody>
            </p:sp>
            <p:pic>
              <p:nvPicPr>
                <p:cNvPr id="27" name="Picture 6" descr="pirates_12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439" y="130"/>
                  <a:ext cx="943" cy="10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28" name="Рисунок 27" descr="77_1_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1891" y="3150289"/>
            <a:ext cx="2098757" cy="2798343"/>
          </a:xfrm>
          <a:prstGeom prst="rect">
            <a:avLst/>
          </a:prstGeom>
        </p:spPr>
      </p:pic>
      <p:pic>
        <p:nvPicPr>
          <p:cNvPr id="29" name="Рисунок 28" descr="monkey09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92879" y="3350766"/>
            <a:ext cx="2590688" cy="2725786"/>
          </a:xfrm>
          <a:prstGeom prst="rect">
            <a:avLst/>
          </a:prstGeom>
        </p:spPr>
      </p:pic>
      <p:pic>
        <p:nvPicPr>
          <p:cNvPr id="30" name="Рисунок 29" descr="grandp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83464" y="3480195"/>
            <a:ext cx="2077548" cy="2520555"/>
          </a:xfrm>
          <a:prstGeom prst="rect">
            <a:avLst/>
          </a:prstGeom>
        </p:spPr>
      </p:pic>
      <p:pic>
        <p:nvPicPr>
          <p:cNvPr id="31" name="Рисунок 16" descr="rose1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61176" y="431426"/>
            <a:ext cx="2545294" cy="236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-106680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muede0.wav">
            <a:hlinkClick r:id="" action="ppaction://media"/>
          </p:cNvPr>
          <p:cNvPicPr>
            <a:picLocks noRot="1" noChangeAspect="1"/>
          </p:cNvPicPr>
          <p:nvPr>
            <a:wavAudioFile r:embed="rId1" name="muede0.wav"/>
          </p:nvPr>
        </p:nvPicPr>
        <p:blipFill>
          <a:blip r:embed="rId6"/>
          <a:stretch>
            <a:fillRect/>
          </a:stretch>
        </p:blipFill>
        <p:spPr>
          <a:xfrm>
            <a:off x="12630150" y="1828800"/>
            <a:ext cx="304800" cy="304800"/>
          </a:xfrm>
          <a:prstGeom prst="rect">
            <a:avLst/>
          </a:prstGeom>
        </p:spPr>
      </p:pic>
      <p:pic>
        <p:nvPicPr>
          <p:cNvPr id="18" name="Рисунок 17" descr="bod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2215" y="634176"/>
            <a:ext cx="3088563" cy="2185223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24906" y="568370"/>
            <a:ext cx="2933043" cy="212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563100" y="376276"/>
            <a:ext cx="2085742" cy="270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55"/>
          <p:cNvGrpSpPr>
            <a:grpSpLocks/>
          </p:cNvGrpSpPr>
          <p:nvPr/>
        </p:nvGrpSpPr>
        <p:grpSpPr bwMode="auto">
          <a:xfrm>
            <a:off x="3295046" y="3314950"/>
            <a:ext cx="2745118" cy="2612884"/>
            <a:chOff x="-393" y="108"/>
            <a:chExt cx="1785" cy="2058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auto">
            <a:xfrm>
              <a:off x="521" y="709"/>
              <a:ext cx="317" cy="31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5400"/>
            </a:p>
          </p:txBody>
        </p:sp>
        <p:grpSp>
          <p:nvGrpSpPr>
            <p:cNvPr id="23" name="Group 50"/>
            <p:cNvGrpSpPr>
              <a:grpSpLocks/>
            </p:cNvGrpSpPr>
            <p:nvPr/>
          </p:nvGrpSpPr>
          <p:grpSpPr bwMode="auto">
            <a:xfrm>
              <a:off x="-393" y="108"/>
              <a:ext cx="1785" cy="2058"/>
              <a:chOff x="3895" y="130"/>
              <a:chExt cx="943" cy="1086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 rot="1648613">
                <a:off x="4422" y="346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5400"/>
              </a:p>
            </p:txBody>
          </p:sp>
          <p:grpSp>
            <p:nvGrpSpPr>
              <p:cNvPr id="25" name="Group 49"/>
              <p:cNvGrpSpPr>
                <a:grpSpLocks/>
              </p:cNvGrpSpPr>
              <p:nvPr/>
            </p:nvGrpSpPr>
            <p:grpSpPr bwMode="auto">
              <a:xfrm>
                <a:off x="3895" y="130"/>
                <a:ext cx="943" cy="1086"/>
                <a:chOff x="4439" y="130"/>
                <a:chExt cx="943" cy="1086"/>
              </a:xfrm>
            </p:grpSpPr>
            <p:sp>
              <p:nvSpPr>
                <p:cNvPr id="26" name="Oval 4"/>
                <p:cNvSpPr>
                  <a:spLocks noChangeArrowheads="1"/>
                </p:cNvSpPr>
                <p:nvPr/>
              </p:nvSpPr>
              <p:spPr bwMode="auto">
                <a:xfrm>
                  <a:off x="5057" y="210"/>
                  <a:ext cx="136" cy="1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5400"/>
                </a:p>
              </p:txBody>
            </p:sp>
            <p:pic>
              <p:nvPicPr>
                <p:cNvPr id="27" name="Picture 6" descr="pirates_12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439" y="130"/>
                  <a:ext cx="943" cy="10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28" name="Рисунок 27" descr="77_1_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1891" y="3150289"/>
            <a:ext cx="2098757" cy="2798343"/>
          </a:xfrm>
          <a:prstGeom prst="rect">
            <a:avLst/>
          </a:prstGeom>
        </p:spPr>
      </p:pic>
      <p:pic>
        <p:nvPicPr>
          <p:cNvPr id="29" name="Рисунок 28" descr="monkey09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92879" y="3350766"/>
            <a:ext cx="2590688" cy="2725786"/>
          </a:xfrm>
          <a:prstGeom prst="rect">
            <a:avLst/>
          </a:prstGeom>
        </p:spPr>
      </p:pic>
      <p:pic>
        <p:nvPicPr>
          <p:cNvPr id="30" name="Рисунок 29" descr="grandp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83464" y="3480195"/>
            <a:ext cx="2077548" cy="2520555"/>
          </a:xfrm>
          <a:prstGeom prst="rect">
            <a:avLst/>
          </a:prstGeom>
        </p:spPr>
      </p:pic>
      <p:pic>
        <p:nvPicPr>
          <p:cNvPr id="31" name="Рисунок 16" descr="rose1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61176" y="431426"/>
            <a:ext cx="2545294" cy="236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b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6398" y="342899"/>
            <a:ext cx="1687191" cy="3009901"/>
          </a:xfrm>
          <a:prstGeom prst="rect">
            <a:avLst/>
          </a:prstGeom>
        </p:spPr>
      </p:pic>
      <p:pic>
        <p:nvPicPr>
          <p:cNvPr id="5" name="Рисунок 4" descr="moryach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520" y="400049"/>
            <a:ext cx="2259929" cy="3138347"/>
          </a:xfrm>
          <a:prstGeom prst="rect">
            <a:avLst/>
          </a:prstGeom>
        </p:spPr>
      </p:pic>
      <p:pic>
        <p:nvPicPr>
          <p:cNvPr id="6" name="Рисунок 23" descr="slo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1992" y="487417"/>
            <a:ext cx="3083058" cy="26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-709448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19" descr="boy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3748" y="509750"/>
            <a:ext cx="2038219" cy="25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boy-happy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7387" y="3622127"/>
            <a:ext cx="2553463" cy="2803481"/>
          </a:xfrm>
          <a:prstGeom prst="rect">
            <a:avLst/>
          </a:prstGeom>
        </p:spPr>
      </p:pic>
      <p:pic>
        <p:nvPicPr>
          <p:cNvPr id="10" name="Рисунок 9" descr="sad-girl-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59235" y="3741682"/>
            <a:ext cx="2566293" cy="2640067"/>
          </a:xfrm>
          <a:prstGeom prst="rect">
            <a:avLst/>
          </a:prstGeom>
        </p:spPr>
      </p:pic>
      <p:pic>
        <p:nvPicPr>
          <p:cNvPr id="11" name="Рисунок 10" descr="docto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07649" y="3588624"/>
            <a:ext cx="1953846" cy="267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-106680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schlecht0.wav">
            <a:hlinkClick r:id="" action="ppaction://media"/>
          </p:cNvPr>
          <p:cNvPicPr>
            <a:picLocks noRot="1" noChangeAspect="1"/>
          </p:cNvPicPr>
          <p:nvPr>
            <a:wavAudioFile r:embed="rId1" name="schlecht0.wav"/>
          </p:nvPr>
        </p:nvPicPr>
        <p:blipFill>
          <a:blip r:embed="rId6"/>
          <a:stretch>
            <a:fillRect/>
          </a:stretch>
        </p:blipFill>
        <p:spPr>
          <a:xfrm>
            <a:off x="12630150" y="2076450"/>
            <a:ext cx="304800" cy="304800"/>
          </a:xfrm>
          <a:prstGeom prst="rect">
            <a:avLst/>
          </a:prstGeom>
        </p:spPr>
      </p:pic>
      <p:pic>
        <p:nvPicPr>
          <p:cNvPr id="18" name="Рисунок 17" descr="bod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2215" y="634176"/>
            <a:ext cx="3088563" cy="2185223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24906" y="568370"/>
            <a:ext cx="2933043" cy="212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563100" y="376276"/>
            <a:ext cx="2085742" cy="270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55"/>
          <p:cNvGrpSpPr>
            <a:grpSpLocks/>
          </p:cNvGrpSpPr>
          <p:nvPr/>
        </p:nvGrpSpPr>
        <p:grpSpPr bwMode="auto">
          <a:xfrm>
            <a:off x="3295046" y="3314950"/>
            <a:ext cx="2745118" cy="2612884"/>
            <a:chOff x="-393" y="108"/>
            <a:chExt cx="1785" cy="2058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auto">
            <a:xfrm>
              <a:off x="521" y="709"/>
              <a:ext cx="317" cy="31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5400"/>
            </a:p>
          </p:txBody>
        </p:sp>
        <p:grpSp>
          <p:nvGrpSpPr>
            <p:cNvPr id="23" name="Group 50"/>
            <p:cNvGrpSpPr>
              <a:grpSpLocks/>
            </p:cNvGrpSpPr>
            <p:nvPr/>
          </p:nvGrpSpPr>
          <p:grpSpPr bwMode="auto">
            <a:xfrm>
              <a:off x="-393" y="108"/>
              <a:ext cx="1785" cy="2058"/>
              <a:chOff x="3895" y="130"/>
              <a:chExt cx="943" cy="1086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 rot="1648613">
                <a:off x="4422" y="346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5400"/>
              </a:p>
            </p:txBody>
          </p:sp>
          <p:grpSp>
            <p:nvGrpSpPr>
              <p:cNvPr id="25" name="Group 49"/>
              <p:cNvGrpSpPr>
                <a:grpSpLocks/>
              </p:cNvGrpSpPr>
              <p:nvPr/>
            </p:nvGrpSpPr>
            <p:grpSpPr bwMode="auto">
              <a:xfrm>
                <a:off x="3895" y="130"/>
                <a:ext cx="943" cy="1086"/>
                <a:chOff x="4439" y="130"/>
                <a:chExt cx="943" cy="1086"/>
              </a:xfrm>
            </p:grpSpPr>
            <p:sp>
              <p:nvSpPr>
                <p:cNvPr id="26" name="Oval 4"/>
                <p:cNvSpPr>
                  <a:spLocks noChangeArrowheads="1"/>
                </p:cNvSpPr>
                <p:nvPr/>
              </p:nvSpPr>
              <p:spPr bwMode="auto">
                <a:xfrm>
                  <a:off x="5057" y="210"/>
                  <a:ext cx="136" cy="1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5400"/>
                </a:p>
              </p:txBody>
            </p:sp>
            <p:pic>
              <p:nvPicPr>
                <p:cNvPr id="27" name="Picture 6" descr="pirates_12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439" y="130"/>
                  <a:ext cx="943" cy="10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28" name="Рисунок 27" descr="77_1_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1891" y="3150289"/>
            <a:ext cx="2098757" cy="2798343"/>
          </a:xfrm>
          <a:prstGeom prst="rect">
            <a:avLst/>
          </a:prstGeom>
        </p:spPr>
      </p:pic>
      <p:pic>
        <p:nvPicPr>
          <p:cNvPr id="29" name="Рисунок 28" descr="monkey09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92879" y="3350766"/>
            <a:ext cx="2590688" cy="2725786"/>
          </a:xfrm>
          <a:prstGeom prst="rect">
            <a:avLst/>
          </a:prstGeom>
        </p:spPr>
      </p:pic>
      <p:pic>
        <p:nvPicPr>
          <p:cNvPr id="30" name="Рисунок 29" descr="grandp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83464" y="3480195"/>
            <a:ext cx="2077548" cy="2520555"/>
          </a:xfrm>
          <a:prstGeom prst="rect">
            <a:avLst/>
          </a:prstGeom>
        </p:spPr>
      </p:pic>
      <p:pic>
        <p:nvPicPr>
          <p:cNvPr id="31" name="Рисунок 16" descr="rose1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61176" y="431426"/>
            <a:ext cx="2545294" cy="236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-106680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gut.wav">
            <a:hlinkClick r:id="" action="ppaction://media"/>
          </p:cNvPr>
          <p:cNvPicPr>
            <a:picLocks noRot="1" noChangeAspect="1"/>
          </p:cNvPicPr>
          <p:nvPr>
            <a:wavAudioFile r:embed="rId1" name="gut.wav"/>
          </p:nvPr>
        </p:nvPicPr>
        <p:blipFill>
          <a:blip r:embed="rId6"/>
          <a:stretch>
            <a:fillRect/>
          </a:stretch>
        </p:blipFill>
        <p:spPr>
          <a:xfrm>
            <a:off x="12611100" y="2057400"/>
            <a:ext cx="304800" cy="304800"/>
          </a:xfrm>
          <a:prstGeom prst="rect">
            <a:avLst/>
          </a:prstGeom>
        </p:spPr>
      </p:pic>
      <p:pic>
        <p:nvPicPr>
          <p:cNvPr id="18" name="Рисунок 17" descr="bod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2215" y="634176"/>
            <a:ext cx="3088563" cy="2185223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24906" y="568370"/>
            <a:ext cx="2933043" cy="212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563100" y="376276"/>
            <a:ext cx="2085742" cy="270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55"/>
          <p:cNvGrpSpPr>
            <a:grpSpLocks/>
          </p:cNvGrpSpPr>
          <p:nvPr/>
        </p:nvGrpSpPr>
        <p:grpSpPr bwMode="auto">
          <a:xfrm>
            <a:off x="3295046" y="3314950"/>
            <a:ext cx="2745118" cy="2612884"/>
            <a:chOff x="-393" y="108"/>
            <a:chExt cx="1785" cy="2058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auto">
            <a:xfrm>
              <a:off x="521" y="709"/>
              <a:ext cx="317" cy="31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5400"/>
            </a:p>
          </p:txBody>
        </p:sp>
        <p:grpSp>
          <p:nvGrpSpPr>
            <p:cNvPr id="23" name="Group 50"/>
            <p:cNvGrpSpPr>
              <a:grpSpLocks/>
            </p:cNvGrpSpPr>
            <p:nvPr/>
          </p:nvGrpSpPr>
          <p:grpSpPr bwMode="auto">
            <a:xfrm>
              <a:off x="-393" y="108"/>
              <a:ext cx="1785" cy="2058"/>
              <a:chOff x="3895" y="130"/>
              <a:chExt cx="943" cy="1086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 rot="1648613">
                <a:off x="4422" y="346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5400"/>
              </a:p>
            </p:txBody>
          </p:sp>
          <p:grpSp>
            <p:nvGrpSpPr>
              <p:cNvPr id="25" name="Group 49"/>
              <p:cNvGrpSpPr>
                <a:grpSpLocks/>
              </p:cNvGrpSpPr>
              <p:nvPr/>
            </p:nvGrpSpPr>
            <p:grpSpPr bwMode="auto">
              <a:xfrm>
                <a:off x="3895" y="130"/>
                <a:ext cx="943" cy="1086"/>
                <a:chOff x="4439" y="130"/>
                <a:chExt cx="943" cy="1086"/>
              </a:xfrm>
            </p:grpSpPr>
            <p:sp>
              <p:nvSpPr>
                <p:cNvPr id="26" name="Oval 4"/>
                <p:cNvSpPr>
                  <a:spLocks noChangeArrowheads="1"/>
                </p:cNvSpPr>
                <p:nvPr/>
              </p:nvSpPr>
              <p:spPr bwMode="auto">
                <a:xfrm>
                  <a:off x="5057" y="210"/>
                  <a:ext cx="136" cy="1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5400"/>
                </a:p>
              </p:txBody>
            </p:sp>
            <p:pic>
              <p:nvPicPr>
                <p:cNvPr id="27" name="Picture 6" descr="pirates_12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439" y="130"/>
                  <a:ext cx="943" cy="10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28" name="Рисунок 27" descr="77_1_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1891" y="3150289"/>
            <a:ext cx="2098757" cy="2798343"/>
          </a:xfrm>
          <a:prstGeom prst="rect">
            <a:avLst/>
          </a:prstGeom>
        </p:spPr>
      </p:pic>
      <p:pic>
        <p:nvPicPr>
          <p:cNvPr id="29" name="Рисунок 28" descr="monkey09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92879" y="3350766"/>
            <a:ext cx="2590688" cy="2725786"/>
          </a:xfrm>
          <a:prstGeom prst="rect">
            <a:avLst/>
          </a:prstGeom>
        </p:spPr>
      </p:pic>
      <p:pic>
        <p:nvPicPr>
          <p:cNvPr id="30" name="Рисунок 29" descr="grandp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83464" y="3480195"/>
            <a:ext cx="2077548" cy="2520555"/>
          </a:xfrm>
          <a:prstGeom prst="rect">
            <a:avLst/>
          </a:prstGeom>
        </p:spPr>
      </p:pic>
      <p:pic>
        <p:nvPicPr>
          <p:cNvPr id="31" name="Рисунок 16" descr="rose1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61176" y="431426"/>
            <a:ext cx="2545294" cy="236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-106680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komisch0.wav">
            <a:hlinkClick r:id="" action="ppaction://media"/>
          </p:cNvPr>
          <p:cNvPicPr>
            <a:picLocks noRot="1" noChangeAspect="1"/>
          </p:cNvPicPr>
          <p:nvPr>
            <a:wavAudioFile r:embed="rId1" name="komisch0.wav"/>
          </p:nvPr>
        </p:nvPicPr>
        <p:blipFill>
          <a:blip r:embed="rId6"/>
          <a:stretch>
            <a:fillRect/>
          </a:stretch>
        </p:blipFill>
        <p:spPr>
          <a:xfrm>
            <a:off x="12687300" y="1619250"/>
            <a:ext cx="304800" cy="304800"/>
          </a:xfrm>
          <a:prstGeom prst="rect">
            <a:avLst/>
          </a:prstGeom>
        </p:spPr>
      </p:pic>
      <p:pic>
        <p:nvPicPr>
          <p:cNvPr id="18" name="Рисунок 17" descr="bod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2215" y="634176"/>
            <a:ext cx="3088563" cy="2185223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24906" y="568370"/>
            <a:ext cx="2933043" cy="212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563100" y="376276"/>
            <a:ext cx="2085742" cy="270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55"/>
          <p:cNvGrpSpPr>
            <a:grpSpLocks/>
          </p:cNvGrpSpPr>
          <p:nvPr/>
        </p:nvGrpSpPr>
        <p:grpSpPr bwMode="auto">
          <a:xfrm>
            <a:off x="3295046" y="3314950"/>
            <a:ext cx="2745118" cy="2612884"/>
            <a:chOff x="-393" y="108"/>
            <a:chExt cx="1785" cy="2058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auto">
            <a:xfrm>
              <a:off x="521" y="709"/>
              <a:ext cx="317" cy="31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5400"/>
            </a:p>
          </p:txBody>
        </p:sp>
        <p:grpSp>
          <p:nvGrpSpPr>
            <p:cNvPr id="23" name="Group 50"/>
            <p:cNvGrpSpPr>
              <a:grpSpLocks/>
            </p:cNvGrpSpPr>
            <p:nvPr/>
          </p:nvGrpSpPr>
          <p:grpSpPr bwMode="auto">
            <a:xfrm>
              <a:off x="-393" y="108"/>
              <a:ext cx="1785" cy="2058"/>
              <a:chOff x="3895" y="130"/>
              <a:chExt cx="943" cy="1086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 rot="1648613">
                <a:off x="4422" y="346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5400"/>
              </a:p>
            </p:txBody>
          </p:sp>
          <p:grpSp>
            <p:nvGrpSpPr>
              <p:cNvPr id="25" name="Group 49"/>
              <p:cNvGrpSpPr>
                <a:grpSpLocks/>
              </p:cNvGrpSpPr>
              <p:nvPr/>
            </p:nvGrpSpPr>
            <p:grpSpPr bwMode="auto">
              <a:xfrm>
                <a:off x="3895" y="130"/>
                <a:ext cx="943" cy="1086"/>
                <a:chOff x="4439" y="130"/>
                <a:chExt cx="943" cy="1086"/>
              </a:xfrm>
            </p:grpSpPr>
            <p:sp>
              <p:nvSpPr>
                <p:cNvPr id="26" name="Oval 4"/>
                <p:cNvSpPr>
                  <a:spLocks noChangeArrowheads="1"/>
                </p:cNvSpPr>
                <p:nvPr/>
              </p:nvSpPr>
              <p:spPr bwMode="auto">
                <a:xfrm>
                  <a:off x="5057" y="210"/>
                  <a:ext cx="136" cy="1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5400"/>
                </a:p>
              </p:txBody>
            </p:sp>
            <p:pic>
              <p:nvPicPr>
                <p:cNvPr id="27" name="Picture 6" descr="pirates_12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439" y="130"/>
                  <a:ext cx="943" cy="10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28" name="Рисунок 27" descr="77_1_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1891" y="3150289"/>
            <a:ext cx="2098757" cy="2798343"/>
          </a:xfrm>
          <a:prstGeom prst="rect">
            <a:avLst/>
          </a:prstGeom>
        </p:spPr>
      </p:pic>
      <p:pic>
        <p:nvPicPr>
          <p:cNvPr id="29" name="Рисунок 28" descr="monkey09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92879" y="3350766"/>
            <a:ext cx="2590688" cy="2725786"/>
          </a:xfrm>
          <a:prstGeom prst="rect">
            <a:avLst/>
          </a:prstGeom>
        </p:spPr>
      </p:pic>
      <p:pic>
        <p:nvPicPr>
          <p:cNvPr id="30" name="Рисунок 29" descr="grandp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83464" y="3480195"/>
            <a:ext cx="2077548" cy="2520555"/>
          </a:xfrm>
          <a:prstGeom prst="rect">
            <a:avLst/>
          </a:prstGeom>
        </p:spPr>
      </p:pic>
      <p:pic>
        <p:nvPicPr>
          <p:cNvPr id="31" name="Рисунок 16" descr="rose1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61176" y="431426"/>
            <a:ext cx="2545294" cy="236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-106680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krank.wav">
            <a:hlinkClick r:id="" action="ppaction://media"/>
          </p:cNvPr>
          <p:cNvPicPr>
            <a:picLocks noRot="1" noChangeAspect="1"/>
          </p:cNvPicPr>
          <p:nvPr>
            <a:wavAudioFile r:embed="rId1" name="krank.wav"/>
          </p:nvPr>
        </p:nvPicPr>
        <p:blipFill>
          <a:blip r:embed="rId6"/>
          <a:stretch>
            <a:fillRect/>
          </a:stretch>
        </p:blipFill>
        <p:spPr>
          <a:xfrm>
            <a:off x="12573000" y="2000250"/>
            <a:ext cx="304800" cy="304800"/>
          </a:xfrm>
          <a:prstGeom prst="rect">
            <a:avLst/>
          </a:prstGeom>
        </p:spPr>
      </p:pic>
      <p:pic>
        <p:nvPicPr>
          <p:cNvPr id="18" name="Рисунок 17" descr="bod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2215" y="634176"/>
            <a:ext cx="3088563" cy="2185223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24906" y="568370"/>
            <a:ext cx="2933043" cy="212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563100" y="376276"/>
            <a:ext cx="2085742" cy="270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55"/>
          <p:cNvGrpSpPr>
            <a:grpSpLocks/>
          </p:cNvGrpSpPr>
          <p:nvPr/>
        </p:nvGrpSpPr>
        <p:grpSpPr bwMode="auto">
          <a:xfrm>
            <a:off x="3295046" y="3314950"/>
            <a:ext cx="2745118" cy="2612884"/>
            <a:chOff x="-393" y="108"/>
            <a:chExt cx="1785" cy="2058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auto">
            <a:xfrm>
              <a:off x="521" y="709"/>
              <a:ext cx="317" cy="31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5400"/>
            </a:p>
          </p:txBody>
        </p:sp>
        <p:grpSp>
          <p:nvGrpSpPr>
            <p:cNvPr id="23" name="Group 50"/>
            <p:cNvGrpSpPr>
              <a:grpSpLocks/>
            </p:cNvGrpSpPr>
            <p:nvPr/>
          </p:nvGrpSpPr>
          <p:grpSpPr bwMode="auto">
            <a:xfrm>
              <a:off x="-393" y="108"/>
              <a:ext cx="1785" cy="2058"/>
              <a:chOff x="3895" y="130"/>
              <a:chExt cx="943" cy="1086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 rot="1648613">
                <a:off x="4422" y="346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5400"/>
              </a:p>
            </p:txBody>
          </p:sp>
          <p:grpSp>
            <p:nvGrpSpPr>
              <p:cNvPr id="25" name="Group 49"/>
              <p:cNvGrpSpPr>
                <a:grpSpLocks/>
              </p:cNvGrpSpPr>
              <p:nvPr/>
            </p:nvGrpSpPr>
            <p:grpSpPr bwMode="auto">
              <a:xfrm>
                <a:off x="3895" y="130"/>
                <a:ext cx="943" cy="1086"/>
                <a:chOff x="4439" y="130"/>
                <a:chExt cx="943" cy="1086"/>
              </a:xfrm>
            </p:grpSpPr>
            <p:sp>
              <p:nvSpPr>
                <p:cNvPr id="26" name="Oval 4"/>
                <p:cNvSpPr>
                  <a:spLocks noChangeArrowheads="1"/>
                </p:cNvSpPr>
                <p:nvPr/>
              </p:nvSpPr>
              <p:spPr bwMode="auto">
                <a:xfrm>
                  <a:off x="5057" y="210"/>
                  <a:ext cx="136" cy="1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5400"/>
                </a:p>
              </p:txBody>
            </p:sp>
            <p:pic>
              <p:nvPicPr>
                <p:cNvPr id="27" name="Picture 6" descr="pirates_12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439" y="130"/>
                  <a:ext cx="943" cy="10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28" name="Рисунок 27" descr="77_1_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1891" y="3150289"/>
            <a:ext cx="2098757" cy="2798343"/>
          </a:xfrm>
          <a:prstGeom prst="rect">
            <a:avLst/>
          </a:prstGeom>
        </p:spPr>
      </p:pic>
      <p:pic>
        <p:nvPicPr>
          <p:cNvPr id="29" name="Рисунок 28" descr="monkey09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92879" y="3350766"/>
            <a:ext cx="2590688" cy="2725786"/>
          </a:xfrm>
          <a:prstGeom prst="rect">
            <a:avLst/>
          </a:prstGeom>
        </p:spPr>
      </p:pic>
      <p:pic>
        <p:nvPicPr>
          <p:cNvPr id="30" name="Рисунок 29" descr="grandp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83464" y="3480195"/>
            <a:ext cx="2077548" cy="2520555"/>
          </a:xfrm>
          <a:prstGeom prst="rect">
            <a:avLst/>
          </a:prstGeom>
        </p:spPr>
      </p:pic>
      <p:pic>
        <p:nvPicPr>
          <p:cNvPr id="31" name="Рисунок 16" descr="rose1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61176" y="431426"/>
            <a:ext cx="2545294" cy="236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-1733550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klug0.wav">
            <a:hlinkClick r:id="" action="ppaction://media"/>
          </p:cNvPr>
          <p:cNvPicPr>
            <a:picLocks noRot="1" noChangeAspect="1"/>
          </p:cNvPicPr>
          <p:nvPr>
            <a:wavAudioFile r:embed="rId1" name="klug0.wav"/>
          </p:nvPr>
        </p:nvPicPr>
        <p:blipFill>
          <a:blip r:embed="rId6"/>
          <a:stretch>
            <a:fillRect/>
          </a:stretch>
        </p:blipFill>
        <p:spPr>
          <a:xfrm>
            <a:off x="12954000" y="1638300"/>
            <a:ext cx="304800" cy="304800"/>
          </a:xfrm>
          <a:prstGeom prst="rect">
            <a:avLst/>
          </a:prstGeom>
        </p:spPr>
      </p:pic>
      <p:pic>
        <p:nvPicPr>
          <p:cNvPr id="12" name="Рисунок 11" descr="schmutzigesMadche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3398" y="497646"/>
            <a:ext cx="2256902" cy="2864884"/>
          </a:xfrm>
          <a:prstGeom prst="rect">
            <a:avLst/>
          </a:prstGeom>
        </p:spPr>
      </p:pic>
      <p:pic>
        <p:nvPicPr>
          <p:cNvPr id="13" name="Рисунок 12" descr="wash-hand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0550" y="597134"/>
            <a:ext cx="2929530" cy="2622315"/>
          </a:xfrm>
          <a:prstGeom prst="rect">
            <a:avLst/>
          </a:prstGeom>
        </p:spPr>
      </p:pic>
      <p:pic>
        <p:nvPicPr>
          <p:cNvPr id="14" name="Рисунок 13" descr="owl0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4008" y="3626069"/>
            <a:ext cx="2389691" cy="2631504"/>
          </a:xfrm>
          <a:prstGeom prst="rect">
            <a:avLst/>
          </a:prstGeom>
        </p:spPr>
      </p:pic>
      <p:pic>
        <p:nvPicPr>
          <p:cNvPr id="15" name="Рисунок 14" descr="long-hai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68371" y="518347"/>
            <a:ext cx="2217823" cy="2692486"/>
          </a:xfrm>
          <a:prstGeom prst="rect">
            <a:avLst/>
          </a:prstGeom>
        </p:spPr>
      </p:pic>
      <p:pic>
        <p:nvPicPr>
          <p:cNvPr id="16" name="Рисунок 15" descr="girl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486205" y="642446"/>
            <a:ext cx="2324677" cy="2648607"/>
          </a:xfrm>
          <a:prstGeom prst="rect">
            <a:avLst/>
          </a:prstGeom>
        </p:spPr>
      </p:pic>
      <p:pic>
        <p:nvPicPr>
          <p:cNvPr id="17" name="Рисунок 16" descr="donkey0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82678" y="3457904"/>
            <a:ext cx="2232322" cy="2712482"/>
          </a:xfrm>
          <a:prstGeom prst="rect">
            <a:avLst/>
          </a:prstGeom>
        </p:spPr>
      </p:pic>
      <p:pic>
        <p:nvPicPr>
          <p:cNvPr id="18" name="Рисунок 17" descr="12882-old_books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13349" y="3863209"/>
            <a:ext cx="2650506" cy="20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in-the-book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48383" y="3599792"/>
            <a:ext cx="1731680" cy="245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-1733550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sauber0.wav">
            <a:hlinkClick r:id="" action="ppaction://media"/>
          </p:cNvPr>
          <p:cNvPicPr>
            <a:picLocks noRot="1" noChangeAspect="1"/>
          </p:cNvPicPr>
          <p:nvPr>
            <a:wavAudioFile r:embed="rId1" name="sauber0.wav"/>
          </p:nvPr>
        </p:nvPicPr>
        <p:blipFill>
          <a:blip r:embed="rId6"/>
          <a:stretch>
            <a:fillRect/>
          </a:stretch>
        </p:blipFill>
        <p:spPr>
          <a:xfrm>
            <a:off x="12839700" y="971550"/>
            <a:ext cx="304800" cy="304800"/>
          </a:xfrm>
          <a:prstGeom prst="rect">
            <a:avLst/>
          </a:prstGeom>
        </p:spPr>
      </p:pic>
      <p:pic>
        <p:nvPicPr>
          <p:cNvPr id="12" name="Рисунок 11" descr="schmutzigesMadche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3398" y="497646"/>
            <a:ext cx="2256902" cy="2864884"/>
          </a:xfrm>
          <a:prstGeom prst="rect">
            <a:avLst/>
          </a:prstGeom>
        </p:spPr>
      </p:pic>
      <p:pic>
        <p:nvPicPr>
          <p:cNvPr id="13" name="Рисунок 12" descr="wash-hand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0550" y="597134"/>
            <a:ext cx="2929530" cy="2622315"/>
          </a:xfrm>
          <a:prstGeom prst="rect">
            <a:avLst/>
          </a:prstGeom>
        </p:spPr>
      </p:pic>
      <p:pic>
        <p:nvPicPr>
          <p:cNvPr id="14" name="Рисунок 13" descr="owl0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4008" y="3626069"/>
            <a:ext cx="2389691" cy="2631504"/>
          </a:xfrm>
          <a:prstGeom prst="rect">
            <a:avLst/>
          </a:prstGeom>
        </p:spPr>
      </p:pic>
      <p:pic>
        <p:nvPicPr>
          <p:cNvPr id="15" name="Рисунок 14" descr="long-hai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68371" y="518347"/>
            <a:ext cx="2217823" cy="2692486"/>
          </a:xfrm>
          <a:prstGeom prst="rect">
            <a:avLst/>
          </a:prstGeom>
        </p:spPr>
      </p:pic>
      <p:pic>
        <p:nvPicPr>
          <p:cNvPr id="16" name="Рисунок 15" descr="girl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486205" y="642446"/>
            <a:ext cx="2324677" cy="2648607"/>
          </a:xfrm>
          <a:prstGeom prst="rect">
            <a:avLst/>
          </a:prstGeom>
        </p:spPr>
      </p:pic>
      <p:pic>
        <p:nvPicPr>
          <p:cNvPr id="17" name="Рисунок 16" descr="donkey0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82678" y="3457904"/>
            <a:ext cx="2232322" cy="2712482"/>
          </a:xfrm>
          <a:prstGeom prst="rect">
            <a:avLst/>
          </a:prstGeom>
        </p:spPr>
      </p:pic>
      <p:pic>
        <p:nvPicPr>
          <p:cNvPr id="18" name="Рисунок 17" descr="12882-old_books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13349" y="3863209"/>
            <a:ext cx="2650506" cy="20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in-the-book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48383" y="3599792"/>
            <a:ext cx="1731680" cy="245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-1733550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neu0.wav">
            <a:hlinkClick r:id="" action="ppaction://media"/>
          </p:cNvPr>
          <p:cNvPicPr>
            <a:picLocks noRot="1" noChangeAspect="1"/>
          </p:cNvPicPr>
          <p:nvPr>
            <a:wavAudioFile r:embed="rId1" name="neu0.wav"/>
          </p:nvPr>
        </p:nvPicPr>
        <p:blipFill>
          <a:blip r:embed="rId6"/>
          <a:stretch>
            <a:fillRect/>
          </a:stretch>
        </p:blipFill>
        <p:spPr>
          <a:xfrm>
            <a:off x="12820650" y="1714500"/>
            <a:ext cx="304800" cy="304800"/>
          </a:xfrm>
          <a:prstGeom prst="rect">
            <a:avLst/>
          </a:prstGeom>
        </p:spPr>
      </p:pic>
      <p:pic>
        <p:nvPicPr>
          <p:cNvPr id="12" name="Рисунок 11" descr="schmutzigesMadche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3398" y="497646"/>
            <a:ext cx="2256902" cy="2864884"/>
          </a:xfrm>
          <a:prstGeom prst="rect">
            <a:avLst/>
          </a:prstGeom>
        </p:spPr>
      </p:pic>
      <p:pic>
        <p:nvPicPr>
          <p:cNvPr id="13" name="Рисунок 12" descr="wash-hand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0550" y="597134"/>
            <a:ext cx="2929530" cy="2622315"/>
          </a:xfrm>
          <a:prstGeom prst="rect">
            <a:avLst/>
          </a:prstGeom>
        </p:spPr>
      </p:pic>
      <p:pic>
        <p:nvPicPr>
          <p:cNvPr id="14" name="Рисунок 13" descr="owl0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4008" y="3626069"/>
            <a:ext cx="2389691" cy="2631504"/>
          </a:xfrm>
          <a:prstGeom prst="rect">
            <a:avLst/>
          </a:prstGeom>
        </p:spPr>
      </p:pic>
      <p:pic>
        <p:nvPicPr>
          <p:cNvPr id="15" name="Рисунок 14" descr="long-hai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68371" y="518347"/>
            <a:ext cx="2217823" cy="2692486"/>
          </a:xfrm>
          <a:prstGeom prst="rect">
            <a:avLst/>
          </a:prstGeom>
        </p:spPr>
      </p:pic>
      <p:pic>
        <p:nvPicPr>
          <p:cNvPr id="16" name="Рисунок 15" descr="girl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486205" y="642446"/>
            <a:ext cx="2324677" cy="2648607"/>
          </a:xfrm>
          <a:prstGeom prst="rect">
            <a:avLst/>
          </a:prstGeom>
        </p:spPr>
      </p:pic>
      <p:pic>
        <p:nvPicPr>
          <p:cNvPr id="17" name="Рисунок 16" descr="donkey0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82678" y="3457904"/>
            <a:ext cx="2232322" cy="2712482"/>
          </a:xfrm>
          <a:prstGeom prst="rect">
            <a:avLst/>
          </a:prstGeom>
        </p:spPr>
      </p:pic>
      <p:pic>
        <p:nvPicPr>
          <p:cNvPr id="18" name="Рисунок 17" descr="12882-old_books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13349" y="3863209"/>
            <a:ext cx="2650506" cy="20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in-the-book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48383" y="3599792"/>
            <a:ext cx="1731680" cy="245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-1733550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kurz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2668250" y="1733550"/>
            <a:ext cx="304800" cy="304800"/>
          </a:xfrm>
          <a:prstGeom prst="rect">
            <a:avLst/>
          </a:prstGeom>
        </p:spPr>
      </p:pic>
      <p:pic>
        <p:nvPicPr>
          <p:cNvPr id="12" name="Рисунок 11" descr="schmutzigesMadche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3398" y="497646"/>
            <a:ext cx="2256902" cy="2864884"/>
          </a:xfrm>
          <a:prstGeom prst="rect">
            <a:avLst/>
          </a:prstGeom>
        </p:spPr>
      </p:pic>
      <p:pic>
        <p:nvPicPr>
          <p:cNvPr id="13" name="Рисунок 12" descr="wash-hand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0550" y="597134"/>
            <a:ext cx="2929530" cy="2622315"/>
          </a:xfrm>
          <a:prstGeom prst="rect">
            <a:avLst/>
          </a:prstGeom>
        </p:spPr>
      </p:pic>
      <p:pic>
        <p:nvPicPr>
          <p:cNvPr id="14" name="Рисунок 13" descr="owl0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4008" y="3626069"/>
            <a:ext cx="2389691" cy="2631504"/>
          </a:xfrm>
          <a:prstGeom prst="rect">
            <a:avLst/>
          </a:prstGeom>
        </p:spPr>
      </p:pic>
      <p:pic>
        <p:nvPicPr>
          <p:cNvPr id="15" name="Рисунок 14" descr="long-hai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68371" y="518347"/>
            <a:ext cx="2217823" cy="2692486"/>
          </a:xfrm>
          <a:prstGeom prst="rect">
            <a:avLst/>
          </a:prstGeom>
        </p:spPr>
      </p:pic>
      <p:pic>
        <p:nvPicPr>
          <p:cNvPr id="16" name="Рисунок 15" descr="girl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486205" y="642446"/>
            <a:ext cx="2324677" cy="2648607"/>
          </a:xfrm>
          <a:prstGeom prst="rect">
            <a:avLst/>
          </a:prstGeom>
        </p:spPr>
      </p:pic>
      <p:pic>
        <p:nvPicPr>
          <p:cNvPr id="17" name="Рисунок 16" descr="donkey0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82678" y="3457904"/>
            <a:ext cx="2232322" cy="2712482"/>
          </a:xfrm>
          <a:prstGeom prst="rect">
            <a:avLst/>
          </a:prstGeom>
        </p:spPr>
      </p:pic>
      <p:pic>
        <p:nvPicPr>
          <p:cNvPr id="18" name="Рисунок 17" descr="12882-old_books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13349" y="3863209"/>
            <a:ext cx="2650506" cy="20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in-the-book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48383" y="3599792"/>
            <a:ext cx="1731680" cy="245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-1733550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dumm0.wav">
            <a:hlinkClick r:id="" action="ppaction://media"/>
          </p:cNvPr>
          <p:cNvPicPr>
            <a:picLocks noRot="1" noChangeAspect="1"/>
          </p:cNvPicPr>
          <p:nvPr>
            <a:wavAudioFile r:embed="rId1" name="dumm0.wav"/>
          </p:nvPr>
        </p:nvPicPr>
        <p:blipFill>
          <a:blip r:embed="rId6"/>
          <a:stretch>
            <a:fillRect/>
          </a:stretch>
        </p:blipFill>
        <p:spPr>
          <a:xfrm>
            <a:off x="12877800" y="1676400"/>
            <a:ext cx="304800" cy="304800"/>
          </a:xfrm>
          <a:prstGeom prst="rect">
            <a:avLst/>
          </a:prstGeom>
        </p:spPr>
      </p:pic>
      <p:pic>
        <p:nvPicPr>
          <p:cNvPr id="12" name="Рисунок 11" descr="schmutzigesMadche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3398" y="497646"/>
            <a:ext cx="2256902" cy="2864884"/>
          </a:xfrm>
          <a:prstGeom prst="rect">
            <a:avLst/>
          </a:prstGeom>
        </p:spPr>
      </p:pic>
      <p:pic>
        <p:nvPicPr>
          <p:cNvPr id="13" name="Рисунок 12" descr="wash-hand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0550" y="597134"/>
            <a:ext cx="2929530" cy="2622315"/>
          </a:xfrm>
          <a:prstGeom prst="rect">
            <a:avLst/>
          </a:prstGeom>
        </p:spPr>
      </p:pic>
      <p:pic>
        <p:nvPicPr>
          <p:cNvPr id="14" name="Рисунок 13" descr="owl0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4008" y="3626069"/>
            <a:ext cx="2389691" cy="2631504"/>
          </a:xfrm>
          <a:prstGeom prst="rect">
            <a:avLst/>
          </a:prstGeom>
        </p:spPr>
      </p:pic>
      <p:pic>
        <p:nvPicPr>
          <p:cNvPr id="15" name="Рисунок 14" descr="long-hai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68371" y="518347"/>
            <a:ext cx="2217823" cy="2692486"/>
          </a:xfrm>
          <a:prstGeom prst="rect">
            <a:avLst/>
          </a:prstGeom>
        </p:spPr>
      </p:pic>
      <p:pic>
        <p:nvPicPr>
          <p:cNvPr id="16" name="Рисунок 15" descr="girl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486205" y="642446"/>
            <a:ext cx="2324677" cy="2648607"/>
          </a:xfrm>
          <a:prstGeom prst="rect">
            <a:avLst/>
          </a:prstGeom>
        </p:spPr>
      </p:pic>
      <p:pic>
        <p:nvPicPr>
          <p:cNvPr id="17" name="Рисунок 16" descr="donkey0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82678" y="3457904"/>
            <a:ext cx="2232322" cy="2712482"/>
          </a:xfrm>
          <a:prstGeom prst="rect">
            <a:avLst/>
          </a:prstGeom>
        </p:spPr>
      </p:pic>
      <p:pic>
        <p:nvPicPr>
          <p:cNvPr id="18" name="Рисунок 17" descr="12882-old_books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13349" y="3863209"/>
            <a:ext cx="2650506" cy="20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in-the-book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48383" y="3599792"/>
            <a:ext cx="1731680" cy="245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-1733550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schmutzig.wav">
            <a:hlinkClick r:id="" action="ppaction://media"/>
          </p:cNvPr>
          <p:cNvPicPr>
            <a:picLocks noRot="1" noChangeAspect="1"/>
          </p:cNvPicPr>
          <p:nvPr>
            <a:wavAudioFile r:embed="rId1" name="schmutzig.wav"/>
          </p:nvPr>
        </p:nvPicPr>
        <p:blipFill>
          <a:blip r:embed="rId6"/>
          <a:stretch>
            <a:fillRect/>
          </a:stretch>
        </p:blipFill>
        <p:spPr>
          <a:xfrm>
            <a:off x="12973050" y="1104900"/>
            <a:ext cx="304800" cy="304800"/>
          </a:xfrm>
          <a:prstGeom prst="rect">
            <a:avLst/>
          </a:prstGeom>
        </p:spPr>
      </p:pic>
      <p:pic>
        <p:nvPicPr>
          <p:cNvPr id="12" name="Рисунок 11" descr="schmutzigesMadche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3398" y="497646"/>
            <a:ext cx="2256902" cy="2864884"/>
          </a:xfrm>
          <a:prstGeom prst="rect">
            <a:avLst/>
          </a:prstGeom>
        </p:spPr>
      </p:pic>
      <p:pic>
        <p:nvPicPr>
          <p:cNvPr id="13" name="Рисунок 12" descr="wash-hand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0550" y="597134"/>
            <a:ext cx="2929530" cy="2622315"/>
          </a:xfrm>
          <a:prstGeom prst="rect">
            <a:avLst/>
          </a:prstGeom>
        </p:spPr>
      </p:pic>
      <p:pic>
        <p:nvPicPr>
          <p:cNvPr id="14" name="Рисунок 13" descr="owl0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4008" y="3626069"/>
            <a:ext cx="2389691" cy="2631504"/>
          </a:xfrm>
          <a:prstGeom prst="rect">
            <a:avLst/>
          </a:prstGeom>
        </p:spPr>
      </p:pic>
      <p:pic>
        <p:nvPicPr>
          <p:cNvPr id="15" name="Рисунок 14" descr="long-hai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68371" y="518347"/>
            <a:ext cx="2217823" cy="2692486"/>
          </a:xfrm>
          <a:prstGeom prst="rect">
            <a:avLst/>
          </a:prstGeom>
        </p:spPr>
      </p:pic>
      <p:pic>
        <p:nvPicPr>
          <p:cNvPr id="16" name="Рисунок 15" descr="girl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486205" y="642446"/>
            <a:ext cx="2324677" cy="2648607"/>
          </a:xfrm>
          <a:prstGeom prst="rect">
            <a:avLst/>
          </a:prstGeom>
        </p:spPr>
      </p:pic>
      <p:pic>
        <p:nvPicPr>
          <p:cNvPr id="17" name="Рисунок 16" descr="donkey0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82678" y="3457904"/>
            <a:ext cx="2232322" cy="2712482"/>
          </a:xfrm>
          <a:prstGeom prst="rect">
            <a:avLst/>
          </a:prstGeom>
        </p:spPr>
      </p:pic>
      <p:pic>
        <p:nvPicPr>
          <p:cNvPr id="18" name="Рисунок 17" descr="12882-old_books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13349" y="3863209"/>
            <a:ext cx="2650506" cy="20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in-the-book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48383" y="3599792"/>
            <a:ext cx="1731680" cy="245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-1185698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alt0.wav">
            <a:hlinkClick r:id="" action="ppaction://media"/>
          </p:cNvPr>
          <p:cNvPicPr>
            <a:picLocks noRot="1" noChangeAspect="1"/>
          </p:cNvPicPr>
          <p:nvPr>
            <a:wavAudioFile r:embed="rId1" name="alt0.wav"/>
          </p:nvPr>
        </p:nvPicPr>
        <p:blipFill>
          <a:blip r:embed="rId4"/>
          <a:stretch>
            <a:fillRect/>
          </a:stretch>
        </p:blipFill>
        <p:spPr>
          <a:xfrm>
            <a:off x="12763500" y="1619250"/>
            <a:ext cx="304800" cy="304800"/>
          </a:xfrm>
          <a:prstGeom prst="rect">
            <a:avLst/>
          </a:prstGeom>
        </p:spPr>
      </p:pic>
      <p:pic>
        <p:nvPicPr>
          <p:cNvPr id="14" name="Рисунок 13" descr="old grann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0059" y="3634609"/>
            <a:ext cx="22294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-1733550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alt0.wav">
            <a:hlinkClick r:id="" action="ppaction://media"/>
          </p:cNvPr>
          <p:cNvPicPr>
            <a:picLocks noRot="1" noChangeAspect="1"/>
          </p:cNvPicPr>
          <p:nvPr>
            <a:wavAudioFile r:embed="rId1" name="alt0.wav"/>
          </p:nvPr>
        </p:nvPicPr>
        <p:blipFill>
          <a:blip r:embed="rId6"/>
          <a:stretch>
            <a:fillRect/>
          </a:stretch>
        </p:blipFill>
        <p:spPr>
          <a:xfrm>
            <a:off x="12725400" y="1562100"/>
            <a:ext cx="304800" cy="304800"/>
          </a:xfrm>
          <a:prstGeom prst="rect">
            <a:avLst/>
          </a:prstGeom>
        </p:spPr>
      </p:pic>
      <p:pic>
        <p:nvPicPr>
          <p:cNvPr id="12" name="Рисунок 11" descr="schmutzigesMadche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3398" y="497646"/>
            <a:ext cx="2256902" cy="2864884"/>
          </a:xfrm>
          <a:prstGeom prst="rect">
            <a:avLst/>
          </a:prstGeom>
        </p:spPr>
      </p:pic>
      <p:pic>
        <p:nvPicPr>
          <p:cNvPr id="13" name="Рисунок 12" descr="wash-hand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0550" y="597134"/>
            <a:ext cx="2929530" cy="2622315"/>
          </a:xfrm>
          <a:prstGeom prst="rect">
            <a:avLst/>
          </a:prstGeom>
        </p:spPr>
      </p:pic>
      <p:pic>
        <p:nvPicPr>
          <p:cNvPr id="14" name="Рисунок 13" descr="owl0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4008" y="3626069"/>
            <a:ext cx="2389691" cy="2631504"/>
          </a:xfrm>
          <a:prstGeom prst="rect">
            <a:avLst/>
          </a:prstGeom>
        </p:spPr>
      </p:pic>
      <p:pic>
        <p:nvPicPr>
          <p:cNvPr id="15" name="Рисунок 14" descr="long-hai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68371" y="518347"/>
            <a:ext cx="2217823" cy="2692486"/>
          </a:xfrm>
          <a:prstGeom prst="rect">
            <a:avLst/>
          </a:prstGeom>
        </p:spPr>
      </p:pic>
      <p:pic>
        <p:nvPicPr>
          <p:cNvPr id="16" name="Рисунок 15" descr="girl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486205" y="642446"/>
            <a:ext cx="2324677" cy="2648607"/>
          </a:xfrm>
          <a:prstGeom prst="rect">
            <a:avLst/>
          </a:prstGeom>
        </p:spPr>
      </p:pic>
      <p:pic>
        <p:nvPicPr>
          <p:cNvPr id="17" name="Рисунок 16" descr="donkey0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82678" y="3457904"/>
            <a:ext cx="2232322" cy="2712482"/>
          </a:xfrm>
          <a:prstGeom prst="rect">
            <a:avLst/>
          </a:prstGeom>
        </p:spPr>
      </p:pic>
      <p:pic>
        <p:nvPicPr>
          <p:cNvPr id="18" name="Рисунок 17" descr="12882-old_books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13349" y="3863209"/>
            <a:ext cx="2650506" cy="20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in-the-book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48383" y="3599792"/>
            <a:ext cx="1731680" cy="245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-1733550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lang.WAV">
            <a:hlinkClick r:id="" action="ppaction://media"/>
          </p:cNvPr>
          <p:cNvPicPr>
            <a:picLocks noRot="1" noChangeAspect="1"/>
          </p:cNvPicPr>
          <p:nvPr>
            <a:wavAudioFile r:embed="rId1" name="lang.WAV"/>
          </p:nvPr>
        </p:nvPicPr>
        <p:blipFill>
          <a:blip r:embed="rId6"/>
          <a:stretch>
            <a:fillRect/>
          </a:stretch>
        </p:blipFill>
        <p:spPr>
          <a:xfrm>
            <a:off x="13030200" y="1295400"/>
            <a:ext cx="304800" cy="304800"/>
          </a:xfrm>
          <a:prstGeom prst="rect">
            <a:avLst/>
          </a:prstGeom>
        </p:spPr>
      </p:pic>
      <p:pic>
        <p:nvPicPr>
          <p:cNvPr id="12" name="Рисунок 11" descr="schmutzigesMadche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3398" y="497646"/>
            <a:ext cx="2256902" cy="2864884"/>
          </a:xfrm>
          <a:prstGeom prst="rect">
            <a:avLst/>
          </a:prstGeom>
        </p:spPr>
      </p:pic>
      <p:pic>
        <p:nvPicPr>
          <p:cNvPr id="13" name="Рисунок 12" descr="wash-hand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0550" y="597134"/>
            <a:ext cx="2929530" cy="2622315"/>
          </a:xfrm>
          <a:prstGeom prst="rect">
            <a:avLst/>
          </a:prstGeom>
        </p:spPr>
      </p:pic>
      <p:pic>
        <p:nvPicPr>
          <p:cNvPr id="14" name="Рисунок 13" descr="owl0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4008" y="3626069"/>
            <a:ext cx="2389691" cy="2631504"/>
          </a:xfrm>
          <a:prstGeom prst="rect">
            <a:avLst/>
          </a:prstGeom>
        </p:spPr>
      </p:pic>
      <p:pic>
        <p:nvPicPr>
          <p:cNvPr id="15" name="Рисунок 14" descr="long-hai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68371" y="518347"/>
            <a:ext cx="2217823" cy="2692486"/>
          </a:xfrm>
          <a:prstGeom prst="rect">
            <a:avLst/>
          </a:prstGeom>
        </p:spPr>
      </p:pic>
      <p:pic>
        <p:nvPicPr>
          <p:cNvPr id="16" name="Рисунок 15" descr="girl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486205" y="642446"/>
            <a:ext cx="2324677" cy="2648607"/>
          </a:xfrm>
          <a:prstGeom prst="rect">
            <a:avLst/>
          </a:prstGeom>
        </p:spPr>
      </p:pic>
      <p:pic>
        <p:nvPicPr>
          <p:cNvPr id="17" name="Рисунок 16" descr="donkey0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82678" y="3457904"/>
            <a:ext cx="2232322" cy="2712482"/>
          </a:xfrm>
          <a:prstGeom prst="rect">
            <a:avLst/>
          </a:prstGeom>
        </p:spPr>
      </p:pic>
      <p:pic>
        <p:nvPicPr>
          <p:cNvPr id="18" name="Рисунок 17" descr="12882-old_books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13349" y="3863209"/>
            <a:ext cx="2650506" cy="20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in-the-book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48383" y="3599792"/>
            <a:ext cx="1731680" cy="245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chnell.wav">
            <a:hlinkClick r:id="" action="ppaction://media"/>
          </p:cNvPr>
          <p:cNvPicPr>
            <a:picLocks noRot="1" noChangeAspect="1"/>
          </p:cNvPicPr>
          <p:nvPr>
            <a:wavAudioFile r:embed="rId1" name="schnell.wav"/>
          </p:nvPr>
        </p:nvPicPr>
        <p:blipFill>
          <a:blip r:embed="rId6"/>
          <a:stretch>
            <a:fillRect/>
          </a:stretch>
        </p:blipFill>
        <p:spPr>
          <a:xfrm>
            <a:off x="13125450" y="1333500"/>
            <a:ext cx="304800" cy="304800"/>
          </a:xfrm>
          <a:prstGeom prst="rect">
            <a:avLst/>
          </a:prstGeom>
        </p:spPr>
      </p:pic>
      <p:pic>
        <p:nvPicPr>
          <p:cNvPr id="11" name="Рисунок 10" descr="thick-man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9869" y="529458"/>
            <a:ext cx="2404685" cy="2831322"/>
          </a:xfrm>
          <a:prstGeom prst="rect">
            <a:avLst/>
          </a:prstGeom>
        </p:spPr>
      </p:pic>
      <p:pic>
        <p:nvPicPr>
          <p:cNvPr id="12" name="Рисунок 11" descr="girl-helps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30301" y="438150"/>
            <a:ext cx="1927093" cy="2822742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91149" y="457200"/>
            <a:ext cx="1962062" cy="27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nice-woma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56024" y="629965"/>
            <a:ext cx="1350227" cy="2671945"/>
          </a:xfrm>
          <a:prstGeom prst="rect">
            <a:avLst/>
          </a:prstGeom>
        </p:spPr>
      </p:pic>
      <p:pic>
        <p:nvPicPr>
          <p:cNvPr id="15" name="Рисунок 14" descr="0a6ac65398a9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5338" y="3712123"/>
            <a:ext cx="1669485" cy="250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popcor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42908" y="3657598"/>
            <a:ext cx="1748897" cy="2325275"/>
          </a:xfrm>
          <a:prstGeom prst="rect">
            <a:avLst/>
          </a:prstGeom>
        </p:spPr>
      </p:pic>
      <p:pic>
        <p:nvPicPr>
          <p:cNvPr id="17" name="Рисунок 16" descr="plate0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82980" y="4225159"/>
            <a:ext cx="2691262" cy="1655380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233556" y="3862550"/>
            <a:ext cx="2698040" cy="19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leissig0.wav">
            <a:hlinkClick r:id="" action="ppaction://media"/>
          </p:cNvPr>
          <p:cNvPicPr>
            <a:picLocks noRot="1" noChangeAspect="1"/>
          </p:cNvPicPr>
          <p:nvPr>
            <a:wavAudioFile r:embed="rId1" name="fleissig0.wav"/>
          </p:nvPr>
        </p:nvPicPr>
        <p:blipFill>
          <a:blip r:embed="rId6"/>
          <a:stretch>
            <a:fillRect/>
          </a:stretch>
        </p:blipFill>
        <p:spPr>
          <a:xfrm>
            <a:off x="12763500" y="1447800"/>
            <a:ext cx="304800" cy="304800"/>
          </a:xfrm>
          <a:prstGeom prst="rect">
            <a:avLst/>
          </a:prstGeom>
        </p:spPr>
      </p:pic>
      <p:pic>
        <p:nvPicPr>
          <p:cNvPr id="11" name="Рисунок 10" descr="thick-man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9869" y="529458"/>
            <a:ext cx="2404685" cy="2831322"/>
          </a:xfrm>
          <a:prstGeom prst="rect">
            <a:avLst/>
          </a:prstGeom>
        </p:spPr>
      </p:pic>
      <p:pic>
        <p:nvPicPr>
          <p:cNvPr id="12" name="Рисунок 11" descr="girl-helps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30301" y="438150"/>
            <a:ext cx="1927093" cy="2822742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91149" y="457200"/>
            <a:ext cx="1962062" cy="27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nice-woma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56024" y="629965"/>
            <a:ext cx="1350227" cy="2671945"/>
          </a:xfrm>
          <a:prstGeom prst="rect">
            <a:avLst/>
          </a:prstGeom>
        </p:spPr>
      </p:pic>
      <p:pic>
        <p:nvPicPr>
          <p:cNvPr id="15" name="Рисунок 14" descr="0a6ac65398a9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5338" y="3712123"/>
            <a:ext cx="1669485" cy="250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popcor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42908" y="3657598"/>
            <a:ext cx="1748897" cy="2325275"/>
          </a:xfrm>
          <a:prstGeom prst="rect">
            <a:avLst/>
          </a:prstGeom>
        </p:spPr>
      </p:pic>
      <p:pic>
        <p:nvPicPr>
          <p:cNvPr id="17" name="Рисунок 16" descr="plate0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82980" y="4225159"/>
            <a:ext cx="2691262" cy="1655380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233556" y="3862550"/>
            <a:ext cx="2698040" cy="19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och0.wav">
            <a:hlinkClick r:id="" action="ppaction://media"/>
          </p:cNvPr>
          <p:cNvPicPr>
            <a:picLocks noRot="1" noChangeAspect="1"/>
          </p:cNvPicPr>
          <p:nvPr>
            <a:wavAudioFile r:embed="rId1" name="hoch0.wav"/>
          </p:nvPr>
        </p:nvPicPr>
        <p:blipFill>
          <a:blip r:embed="rId6"/>
          <a:stretch>
            <a:fillRect/>
          </a:stretch>
        </p:blipFill>
        <p:spPr>
          <a:xfrm>
            <a:off x="13296900" y="1695450"/>
            <a:ext cx="304800" cy="304800"/>
          </a:xfrm>
          <a:prstGeom prst="rect">
            <a:avLst/>
          </a:prstGeom>
        </p:spPr>
      </p:pic>
      <p:pic>
        <p:nvPicPr>
          <p:cNvPr id="11" name="Рисунок 10" descr="thick-man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9869" y="529458"/>
            <a:ext cx="2404685" cy="2831322"/>
          </a:xfrm>
          <a:prstGeom prst="rect">
            <a:avLst/>
          </a:prstGeom>
        </p:spPr>
      </p:pic>
      <p:pic>
        <p:nvPicPr>
          <p:cNvPr id="12" name="Рисунок 11" descr="girl-helps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30301" y="438150"/>
            <a:ext cx="1927093" cy="2822742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91149" y="457200"/>
            <a:ext cx="1962062" cy="27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nice-woma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56024" y="629965"/>
            <a:ext cx="1350227" cy="2671945"/>
          </a:xfrm>
          <a:prstGeom prst="rect">
            <a:avLst/>
          </a:prstGeom>
        </p:spPr>
      </p:pic>
      <p:pic>
        <p:nvPicPr>
          <p:cNvPr id="15" name="Рисунок 14" descr="0a6ac65398a9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5338" y="3712123"/>
            <a:ext cx="1669485" cy="250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popcor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42908" y="3657598"/>
            <a:ext cx="1748897" cy="2325275"/>
          </a:xfrm>
          <a:prstGeom prst="rect">
            <a:avLst/>
          </a:prstGeom>
        </p:spPr>
      </p:pic>
      <p:pic>
        <p:nvPicPr>
          <p:cNvPr id="17" name="Рисунок 16" descr="plate0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82980" y="4225159"/>
            <a:ext cx="2691262" cy="1655380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233556" y="3862550"/>
            <a:ext cx="2698040" cy="19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ck.wav">
            <a:hlinkClick r:id="" action="ppaction://media"/>
          </p:cNvPr>
          <p:cNvPicPr>
            <a:picLocks noRot="1" noChangeAspect="1"/>
          </p:cNvPicPr>
          <p:nvPr>
            <a:wavAudioFile r:embed="rId1" name="dick.wav"/>
          </p:nvPr>
        </p:nvPicPr>
        <p:blipFill>
          <a:blip r:embed="rId6"/>
          <a:stretch>
            <a:fillRect/>
          </a:stretch>
        </p:blipFill>
        <p:spPr>
          <a:xfrm>
            <a:off x="13296900" y="1085850"/>
            <a:ext cx="304800" cy="304800"/>
          </a:xfrm>
          <a:prstGeom prst="rect">
            <a:avLst/>
          </a:prstGeom>
        </p:spPr>
      </p:pic>
      <p:pic>
        <p:nvPicPr>
          <p:cNvPr id="11" name="Рисунок 10" descr="thick-man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9869" y="529458"/>
            <a:ext cx="2404685" cy="2831322"/>
          </a:xfrm>
          <a:prstGeom prst="rect">
            <a:avLst/>
          </a:prstGeom>
        </p:spPr>
      </p:pic>
      <p:pic>
        <p:nvPicPr>
          <p:cNvPr id="12" name="Рисунок 11" descr="girl-helps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30301" y="438150"/>
            <a:ext cx="1927093" cy="2822742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91149" y="457200"/>
            <a:ext cx="1962062" cy="27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nice-woma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56024" y="629965"/>
            <a:ext cx="1350227" cy="2671945"/>
          </a:xfrm>
          <a:prstGeom prst="rect">
            <a:avLst/>
          </a:prstGeom>
        </p:spPr>
      </p:pic>
      <p:pic>
        <p:nvPicPr>
          <p:cNvPr id="15" name="Рисунок 14" descr="0a6ac65398a9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5338" y="3712123"/>
            <a:ext cx="1669485" cy="250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popcor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42908" y="3657598"/>
            <a:ext cx="1748897" cy="2325275"/>
          </a:xfrm>
          <a:prstGeom prst="rect">
            <a:avLst/>
          </a:prstGeom>
        </p:spPr>
      </p:pic>
      <p:pic>
        <p:nvPicPr>
          <p:cNvPr id="17" name="Рисунок 16" descr="plate0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82980" y="4225159"/>
            <a:ext cx="2691262" cy="1655380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233556" y="3862550"/>
            <a:ext cx="2698040" cy="19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ll.WAV">
            <a:hlinkClick r:id="" action="ppaction://media"/>
          </p:cNvPr>
          <p:cNvPicPr>
            <a:picLocks noRot="1" noChangeAspect="1"/>
          </p:cNvPicPr>
          <p:nvPr>
            <a:wavAudioFile r:embed="rId1" name="voll.WAV"/>
          </p:nvPr>
        </p:nvPicPr>
        <p:blipFill>
          <a:blip r:embed="rId6"/>
          <a:stretch>
            <a:fillRect/>
          </a:stretch>
        </p:blipFill>
        <p:spPr>
          <a:xfrm>
            <a:off x="13049250" y="1162050"/>
            <a:ext cx="304800" cy="304800"/>
          </a:xfrm>
          <a:prstGeom prst="rect">
            <a:avLst/>
          </a:prstGeom>
        </p:spPr>
      </p:pic>
      <p:pic>
        <p:nvPicPr>
          <p:cNvPr id="11" name="Рисунок 10" descr="thick-man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9869" y="529458"/>
            <a:ext cx="2404685" cy="2831322"/>
          </a:xfrm>
          <a:prstGeom prst="rect">
            <a:avLst/>
          </a:prstGeom>
        </p:spPr>
      </p:pic>
      <p:pic>
        <p:nvPicPr>
          <p:cNvPr id="12" name="Рисунок 11" descr="girl-helps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30301" y="438150"/>
            <a:ext cx="1927093" cy="2822742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91149" y="457200"/>
            <a:ext cx="1962062" cy="27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nice-woma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56024" y="629965"/>
            <a:ext cx="1350227" cy="2671945"/>
          </a:xfrm>
          <a:prstGeom prst="rect">
            <a:avLst/>
          </a:prstGeom>
        </p:spPr>
      </p:pic>
      <p:pic>
        <p:nvPicPr>
          <p:cNvPr id="15" name="Рисунок 14" descr="0a6ac65398a9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5338" y="3712123"/>
            <a:ext cx="1669485" cy="250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popcor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42908" y="3657598"/>
            <a:ext cx="1748897" cy="2325275"/>
          </a:xfrm>
          <a:prstGeom prst="rect">
            <a:avLst/>
          </a:prstGeom>
        </p:spPr>
      </p:pic>
      <p:pic>
        <p:nvPicPr>
          <p:cNvPr id="17" name="Рисунок 16" descr="plate0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82980" y="4225159"/>
            <a:ext cx="2691262" cy="1655380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233556" y="3862550"/>
            <a:ext cx="2698040" cy="19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aul.wav">
            <a:hlinkClick r:id="" action="ppaction://media"/>
          </p:cNvPr>
          <p:cNvPicPr>
            <a:picLocks noRot="1" noChangeAspect="1"/>
          </p:cNvPicPr>
          <p:nvPr>
            <a:wavAudioFile r:embed="rId1" name="faul.wav"/>
          </p:nvPr>
        </p:nvPicPr>
        <p:blipFill>
          <a:blip r:embed="rId6"/>
          <a:stretch>
            <a:fillRect/>
          </a:stretch>
        </p:blipFill>
        <p:spPr>
          <a:xfrm>
            <a:off x="13087350" y="1657350"/>
            <a:ext cx="304800" cy="304800"/>
          </a:xfrm>
          <a:prstGeom prst="rect">
            <a:avLst/>
          </a:prstGeom>
        </p:spPr>
      </p:pic>
      <p:pic>
        <p:nvPicPr>
          <p:cNvPr id="19" name="Рисунок 18" descr="thick-man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9869" y="529458"/>
            <a:ext cx="2404685" cy="2831322"/>
          </a:xfrm>
          <a:prstGeom prst="rect">
            <a:avLst/>
          </a:prstGeom>
        </p:spPr>
      </p:pic>
      <p:pic>
        <p:nvPicPr>
          <p:cNvPr id="20" name="Рисунок 19" descr="girl-helps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30301" y="438150"/>
            <a:ext cx="1927093" cy="2822742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91149" y="457200"/>
            <a:ext cx="1962062" cy="27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Рисунок 21" descr="nice-woma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56024" y="629965"/>
            <a:ext cx="1350227" cy="2671945"/>
          </a:xfrm>
          <a:prstGeom prst="rect">
            <a:avLst/>
          </a:prstGeom>
        </p:spPr>
      </p:pic>
      <p:pic>
        <p:nvPicPr>
          <p:cNvPr id="23" name="Рисунок 22" descr="0a6ac65398a9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5338" y="3712123"/>
            <a:ext cx="1669485" cy="250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popcor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42908" y="3657598"/>
            <a:ext cx="1748897" cy="2325275"/>
          </a:xfrm>
          <a:prstGeom prst="rect">
            <a:avLst/>
          </a:prstGeom>
        </p:spPr>
      </p:pic>
      <p:pic>
        <p:nvPicPr>
          <p:cNvPr id="25" name="Рисунок 24" descr="plate0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82980" y="4225159"/>
            <a:ext cx="2691262" cy="1655380"/>
          </a:xfrm>
          <a:prstGeom prst="rect">
            <a:avLst/>
          </a:prstGeom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233556" y="3862550"/>
            <a:ext cx="2698040" cy="19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eer.WAV">
            <a:hlinkClick r:id="" action="ppaction://media"/>
          </p:cNvPr>
          <p:cNvPicPr>
            <a:picLocks noRot="1" noChangeAspect="1"/>
          </p:cNvPicPr>
          <p:nvPr>
            <a:wavAudioFile r:embed="rId1" name="leer.WAV"/>
          </p:nvPr>
        </p:nvPicPr>
        <p:blipFill>
          <a:blip r:embed="rId6"/>
          <a:stretch>
            <a:fillRect/>
          </a:stretch>
        </p:blipFill>
        <p:spPr>
          <a:xfrm>
            <a:off x="13163550" y="1028700"/>
            <a:ext cx="304800" cy="304800"/>
          </a:xfrm>
          <a:prstGeom prst="rect">
            <a:avLst/>
          </a:prstGeom>
        </p:spPr>
      </p:pic>
      <p:pic>
        <p:nvPicPr>
          <p:cNvPr id="11" name="Рисунок 10" descr="thick-man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9869" y="529458"/>
            <a:ext cx="2404685" cy="2831322"/>
          </a:xfrm>
          <a:prstGeom prst="rect">
            <a:avLst/>
          </a:prstGeom>
        </p:spPr>
      </p:pic>
      <p:pic>
        <p:nvPicPr>
          <p:cNvPr id="12" name="Рисунок 11" descr="girl-helps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30301" y="438150"/>
            <a:ext cx="1927093" cy="2822742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91149" y="457200"/>
            <a:ext cx="1962062" cy="27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nice-woma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56024" y="629965"/>
            <a:ext cx="1350227" cy="2671945"/>
          </a:xfrm>
          <a:prstGeom prst="rect">
            <a:avLst/>
          </a:prstGeom>
        </p:spPr>
      </p:pic>
      <p:pic>
        <p:nvPicPr>
          <p:cNvPr id="15" name="Рисунок 14" descr="0a6ac65398a9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5338" y="3712123"/>
            <a:ext cx="1669485" cy="250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popcor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42908" y="3657598"/>
            <a:ext cx="1748897" cy="2325275"/>
          </a:xfrm>
          <a:prstGeom prst="rect">
            <a:avLst/>
          </a:prstGeom>
        </p:spPr>
      </p:pic>
      <p:pic>
        <p:nvPicPr>
          <p:cNvPr id="17" name="Рисунок 16" descr="plate0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82980" y="4225159"/>
            <a:ext cx="2691262" cy="1655380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233556" y="3862550"/>
            <a:ext cx="2698040" cy="19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treng0.wav">
            <a:hlinkClick r:id="" action="ppaction://media"/>
          </p:cNvPr>
          <p:cNvPicPr>
            <a:picLocks noRot="1" noChangeAspect="1"/>
          </p:cNvPicPr>
          <p:nvPr>
            <a:wavAudioFile r:embed="rId1" name="streng0.wav"/>
          </p:nvPr>
        </p:nvPicPr>
        <p:blipFill>
          <a:blip r:embed="rId6"/>
          <a:stretch>
            <a:fillRect/>
          </a:stretch>
        </p:blipFill>
        <p:spPr>
          <a:xfrm>
            <a:off x="12992100" y="1066800"/>
            <a:ext cx="304800" cy="304800"/>
          </a:xfrm>
          <a:prstGeom prst="rect">
            <a:avLst/>
          </a:prstGeom>
        </p:spPr>
      </p:pic>
      <p:pic>
        <p:nvPicPr>
          <p:cNvPr id="11" name="Рисунок 10" descr="thick-man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9869" y="529458"/>
            <a:ext cx="2404685" cy="2831322"/>
          </a:xfrm>
          <a:prstGeom prst="rect">
            <a:avLst/>
          </a:prstGeom>
        </p:spPr>
      </p:pic>
      <p:pic>
        <p:nvPicPr>
          <p:cNvPr id="12" name="Рисунок 11" descr="girl-helps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30301" y="438150"/>
            <a:ext cx="1927093" cy="2822742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91149" y="457200"/>
            <a:ext cx="1962062" cy="27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nice-woma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56024" y="629965"/>
            <a:ext cx="1350227" cy="2671945"/>
          </a:xfrm>
          <a:prstGeom prst="rect">
            <a:avLst/>
          </a:prstGeom>
        </p:spPr>
      </p:pic>
      <p:pic>
        <p:nvPicPr>
          <p:cNvPr id="15" name="Рисунок 14" descr="0a6ac65398a9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5338" y="3712123"/>
            <a:ext cx="1669485" cy="250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popcor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42908" y="3657598"/>
            <a:ext cx="1748897" cy="2325275"/>
          </a:xfrm>
          <a:prstGeom prst="rect">
            <a:avLst/>
          </a:prstGeom>
        </p:spPr>
      </p:pic>
      <p:pic>
        <p:nvPicPr>
          <p:cNvPr id="17" name="Рисунок 16" descr="plate0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82980" y="4225159"/>
            <a:ext cx="2691262" cy="1655380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233556" y="3862550"/>
            <a:ext cx="2698040" cy="19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_никуда_негод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t-umn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b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6398" y="342899"/>
            <a:ext cx="1687191" cy="3009901"/>
          </a:xfrm>
          <a:prstGeom prst="rect">
            <a:avLst/>
          </a:prstGeom>
        </p:spPr>
      </p:pic>
      <p:pic>
        <p:nvPicPr>
          <p:cNvPr id="5" name="Рисунок 4" descr="moryach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520" y="400049"/>
            <a:ext cx="2259929" cy="3138347"/>
          </a:xfrm>
          <a:prstGeom prst="rect">
            <a:avLst/>
          </a:prstGeom>
        </p:spPr>
      </p:pic>
      <p:pic>
        <p:nvPicPr>
          <p:cNvPr id="6" name="Рисунок 23" descr="slo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1992" y="487417"/>
            <a:ext cx="3083058" cy="26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-709448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19" descr="boy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3748" y="509750"/>
            <a:ext cx="2038219" cy="25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boy-happy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7387" y="3622127"/>
            <a:ext cx="2553463" cy="2803481"/>
          </a:xfrm>
          <a:prstGeom prst="rect">
            <a:avLst/>
          </a:prstGeom>
        </p:spPr>
      </p:pic>
      <p:pic>
        <p:nvPicPr>
          <p:cNvPr id="10" name="Рисунок 9" descr="sad-girl-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59235" y="3741682"/>
            <a:ext cx="2566293" cy="2640067"/>
          </a:xfrm>
          <a:prstGeom prst="rect">
            <a:avLst/>
          </a:prstGeom>
        </p:spPr>
      </p:pic>
      <p:pic>
        <p:nvPicPr>
          <p:cNvPr id="11" name="Рисунок 10" descr="docto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07649" y="3588624"/>
            <a:ext cx="1953846" cy="2678825"/>
          </a:xfrm>
          <a:prstGeom prst="rect">
            <a:avLst/>
          </a:prstGeom>
        </p:spPr>
      </p:pic>
      <p:pic>
        <p:nvPicPr>
          <p:cNvPr id="12" name="Рисунок 11" descr="old granny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0059" y="3634609"/>
            <a:ext cx="22294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ru-RU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1" y="2666478"/>
            <a:ext cx="1219200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Рисунки взяты с сайта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http://kira-scrap.ru/index/katalog/0-21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oryach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520" y="400049"/>
            <a:ext cx="2259929" cy="3138347"/>
          </a:xfrm>
          <a:prstGeom prst="rect">
            <a:avLst/>
          </a:prstGeom>
        </p:spPr>
      </p:pic>
      <p:pic>
        <p:nvPicPr>
          <p:cNvPr id="6" name="Рисунок 23" descr="slo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1992" y="487417"/>
            <a:ext cx="3083058" cy="26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-709448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19" descr="boy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73748" y="509750"/>
            <a:ext cx="2038219" cy="25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boy-happy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7387" y="3622127"/>
            <a:ext cx="2553463" cy="2803481"/>
          </a:xfrm>
          <a:prstGeom prst="rect">
            <a:avLst/>
          </a:prstGeom>
        </p:spPr>
      </p:pic>
      <p:pic>
        <p:nvPicPr>
          <p:cNvPr id="10" name="Рисунок 9" descr="sad-girl-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59235" y="3741682"/>
            <a:ext cx="2566293" cy="2640067"/>
          </a:xfrm>
          <a:prstGeom prst="rect">
            <a:avLst/>
          </a:prstGeom>
        </p:spPr>
      </p:pic>
      <p:pic>
        <p:nvPicPr>
          <p:cNvPr id="11" name="Рисунок 10" descr="docto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07649" y="3588624"/>
            <a:ext cx="1953846" cy="2678825"/>
          </a:xfrm>
          <a:prstGeom prst="rect">
            <a:avLst/>
          </a:prstGeom>
        </p:spPr>
      </p:pic>
      <p:pic>
        <p:nvPicPr>
          <p:cNvPr id="12" name="Рисунок 11" descr="old grann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0059" y="3634609"/>
            <a:ext cx="22294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-709448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klein0.wav">
            <a:hlinkClick r:id="" action="ppaction://media"/>
          </p:cNvPr>
          <p:cNvPicPr>
            <a:picLocks noRot="1" noChangeAspect="1"/>
          </p:cNvPicPr>
          <p:nvPr>
            <a:wavAudioFile r:embed="rId1" name="klein0.wav"/>
          </p:nvPr>
        </p:nvPicPr>
        <p:blipFill>
          <a:blip r:embed="rId4"/>
          <a:stretch>
            <a:fillRect/>
          </a:stretch>
        </p:blipFill>
        <p:spPr>
          <a:xfrm>
            <a:off x="13087350" y="2647950"/>
            <a:ext cx="304800" cy="304800"/>
          </a:xfrm>
          <a:prstGeom prst="rect">
            <a:avLst/>
          </a:prstGeom>
        </p:spPr>
      </p:pic>
      <p:pic>
        <p:nvPicPr>
          <p:cNvPr id="14" name="Рисунок 13" descr="baby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96398" y="342899"/>
            <a:ext cx="1687191" cy="300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b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6398" y="342899"/>
            <a:ext cx="1687191" cy="3009901"/>
          </a:xfrm>
          <a:prstGeom prst="rect">
            <a:avLst/>
          </a:prstGeom>
        </p:spPr>
      </p:pic>
      <p:pic>
        <p:nvPicPr>
          <p:cNvPr id="5" name="Рисунок 4" descr="moryach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520" y="400049"/>
            <a:ext cx="2259929" cy="3138347"/>
          </a:xfrm>
          <a:prstGeom prst="rect">
            <a:avLst/>
          </a:prstGeom>
        </p:spPr>
      </p:pic>
      <p:pic>
        <p:nvPicPr>
          <p:cNvPr id="6" name="Рисунок 23" descr="slo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1992" y="487417"/>
            <a:ext cx="3083058" cy="26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-709448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19" descr="boy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3748" y="509750"/>
            <a:ext cx="2038219" cy="25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boy-happy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7387" y="3622127"/>
            <a:ext cx="2553463" cy="2803481"/>
          </a:xfrm>
          <a:prstGeom prst="rect">
            <a:avLst/>
          </a:prstGeom>
        </p:spPr>
      </p:pic>
      <p:pic>
        <p:nvPicPr>
          <p:cNvPr id="10" name="Рисунок 9" descr="sad-girl-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59235" y="3741682"/>
            <a:ext cx="2566293" cy="2640067"/>
          </a:xfrm>
          <a:prstGeom prst="rect">
            <a:avLst/>
          </a:prstGeom>
        </p:spPr>
      </p:pic>
      <p:pic>
        <p:nvPicPr>
          <p:cNvPr id="11" name="Рисунок 10" descr="docto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07649" y="3588624"/>
            <a:ext cx="1953846" cy="2678825"/>
          </a:xfrm>
          <a:prstGeom prst="rect">
            <a:avLst/>
          </a:prstGeom>
        </p:spPr>
      </p:pic>
      <p:pic>
        <p:nvPicPr>
          <p:cNvPr id="12" name="Рисунок 11" descr="old granny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0059" y="3634609"/>
            <a:ext cx="22294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b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6398" y="342899"/>
            <a:ext cx="1687191" cy="3009901"/>
          </a:xfrm>
          <a:prstGeom prst="rect">
            <a:avLst/>
          </a:prstGeom>
        </p:spPr>
      </p:pic>
      <p:pic>
        <p:nvPicPr>
          <p:cNvPr id="5" name="Рисунок 4" descr="moryach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520" y="400049"/>
            <a:ext cx="2259929" cy="3138347"/>
          </a:xfrm>
          <a:prstGeom prst="rect">
            <a:avLst/>
          </a:prstGeom>
        </p:spPr>
      </p:pic>
      <p:pic>
        <p:nvPicPr>
          <p:cNvPr id="6" name="Рисунок 23" descr="slo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1992" y="487417"/>
            <a:ext cx="3083058" cy="26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-709448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19" descr="boy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3748" y="509750"/>
            <a:ext cx="2038219" cy="25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sad-girl-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59235" y="3741682"/>
            <a:ext cx="2566293" cy="2640067"/>
          </a:xfrm>
          <a:prstGeom prst="rect">
            <a:avLst/>
          </a:prstGeom>
        </p:spPr>
      </p:pic>
      <p:pic>
        <p:nvPicPr>
          <p:cNvPr id="11" name="Рисунок 10" descr="docto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07649" y="3588624"/>
            <a:ext cx="1953846" cy="2678825"/>
          </a:xfrm>
          <a:prstGeom prst="rect">
            <a:avLst/>
          </a:prstGeom>
        </p:spPr>
      </p:pic>
      <p:pic>
        <p:nvPicPr>
          <p:cNvPr id="12" name="Рисунок 11" descr="old grann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0059" y="3634609"/>
            <a:ext cx="22294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-709448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glucklich0.wav">
            <a:hlinkClick r:id="" action="ppaction://media"/>
          </p:cNvPr>
          <p:cNvPicPr>
            <a:picLocks noRot="1" noChangeAspect="1"/>
          </p:cNvPicPr>
          <p:nvPr>
            <a:wavAudioFile r:embed="rId1" name="glucklich0.wav"/>
          </p:nvPr>
        </p:nvPicPr>
        <p:blipFill>
          <a:blip r:embed="rId4"/>
          <a:stretch>
            <a:fillRect/>
          </a:stretch>
        </p:blipFill>
        <p:spPr>
          <a:xfrm>
            <a:off x="12611100" y="1657350"/>
            <a:ext cx="304800" cy="304800"/>
          </a:xfrm>
          <a:prstGeom prst="rect">
            <a:avLst/>
          </a:prstGeom>
        </p:spPr>
      </p:pic>
      <p:pic>
        <p:nvPicPr>
          <p:cNvPr id="14" name="Рисунок 13" descr="boy-happy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7387" y="3622127"/>
            <a:ext cx="2553463" cy="280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by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63098" y="0"/>
            <a:ext cx="1386819" cy="2474046"/>
          </a:xfrm>
          <a:prstGeom prst="rect">
            <a:avLst/>
          </a:prstGeom>
        </p:spPr>
      </p:pic>
      <p:pic>
        <p:nvPicPr>
          <p:cNvPr id="7" name="Рисунок 6" descr="moryachok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6621" y="0"/>
            <a:ext cx="1827032" cy="2537186"/>
          </a:xfrm>
          <a:prstGeom prst="rect">
            <a:avLst/>
          </a:prstGeom>
        </p:spPr>
      </p:pic>
      <p:pic>
        <p:nvPicPr>
          <p:cNvPr id="11" name="Рисунок 23" descr="slon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95392" y="220717"/>
            <a:ext cx="2670330" cy="233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2323038"/>
            <a:ext cx="27836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groß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287688" y="2467054"/>
            <a:ext cx="25922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klein</a:t>
            </a:r>
            <a:endParaRPr lang="de-DE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117021" y="2428093"/>
            <a:ext cx="33895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sehr groß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0" y="0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Рисунок 19" descr="boy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030949" y="204950"/>
            <a:ext cx="1824032" cy="225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9664262" y="2511597"/>
            <a:ext cx="25277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lustig</a:t>
            </a:r>
            <a:endParaRPr lang="de-DE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5" name="Рисунок 24" descr="boy-happy0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37387" y="3279227"/>
            <a:ext cx="2384639" cy="2618127"/>
          </a:xfrm>
          <a:prstGeom prst="rect">
            <a:avLst/>
          </a:prstGeom>
        </p:spPr>
      </p:pic>
      <p:pic>
        <p:nvPicPr>
          <p:cNvPr id="26" name="Рисунок 25" descr="sad-girl-0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649735" y="3436883"/>
            <a:ext cx="2360045" cy="2427890"/>
          </a:xfrm>
          <a:prstGeom prst="rect">
            <a:avLst/>
          </a:prstGeom>
        </p:spPr>
      </p:pic>
      <p:pic>
        <p:nvPicPr>
          <p:cNvPr id="27" name="Рисунок 26" descr="docto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774349" y="3531475"/>
            <a:ext cx="1829071" cy="2507752"/>
          </a:xfrm>
          <a:prstGeom prst="rect">
            <a:avLst/>
          </a:prstGeom>
        </p:spPr>
      </p:pic>
      <p:pic>
        <p:nvPicPr>
          <p:cNvPr id="28" name="Рисунок 27" descr="old granny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713409" y="3310759"/>
            <a:ext cx="2229408" cy="2743200"/>
          </a:xfrm>
          <a:prstGeom prst="rect">
            <a:avLst/>
          </a:prstGeom>
        </p:spPr>
      </p:pic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0" y="5888503"/>
            <a:ext cx="34684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glücklich</a:t>
            </a:r>
            <a:endParaRPr lang="de-DE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3515710" y="5888503"/>
            <a:ext cx="288509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traurig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6621518" y="5888503"/>
            <a:ext cx="23648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alt</a:t>
            </a:r>
            <a:endParaRPr lang="de-DE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9506608" y="5888503"/>
            <a:ext cx="242789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jung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oss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ein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ehr gro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ust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lucklich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raurig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lt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jung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4" grpId="0"/>
      <p:bldP spid="29" grpId="0"/>
      <p:bldP spid="30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b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6398" y="342899"/>
            <a:ext cx="1687191" cy="3009901"/>
          </a:xfrm>
          <a:prstGeom prst="rect">
            <a:avLst/>
          </a:prstGeom>
        </p:spPr>
      </p:pic>
      <p:pic>
        <p:nvPicPr>
          <p:cNvPr id="5" name="Рисунок 4" descr="moryach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520" y="400049"/>
            <a:ext cx="2259929" cy="3138347"/>
          </a:xfrm>
          <a:prstGeom prst="rect">
            <a:avLst/>
          </a:prstGeom>
        </p:spPr>
      </p:pic>
      <p:pic>
        <p:nvPicPr>
          <p:cNvPr id="6" name="Рисунок 23" descr="slo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1992" y="487417"/>
            <a:ext cx="3083058" cy="26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-709448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19" descr="boy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3748" y="509750"/>
            <a:ext cx="2038219" cy="25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boy-happy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7387" y="3622127"/>
            <a:ext cx="2553463" cy="2803481"/>
          </a:xfrm>
          <a:prstGeom prst="rect">
            <a:avLst/>
          </a:prstGeom>
        </p:spPr>
      </p:pic>
      <p:pic>
        <p:nvPicPr>
          <p:cNvPr id="10" name="Рисунок 9" descr="sad-girl-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59235" y="3741682"/>
            <a:ext cx="2566293" cy="2640067"/>
          </a:xfrm>
          <a:prstGeom prst="rect">
            <a:avLst/>
          </a:prstGeom>
        </p:spPr>
      </p:pic>
      <p:pic>
        <p:nvPicPr>
          <p:cNvPr id="11" name="Рисунок 10" descr="docto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07649" y="3588624"/>
            <a:ext cx="1953846" cy="2678825"/>
          </a:xfrm>
          <a:prstGeom prst="rect">
            <a:avLst/>
          </a:prstGeom>
        </p:spPr>
      </p:pic>
      <p:pic>
        <p:nvPicPr>
          <p:cNvPr id="12" name="Рисунок 11" descr="old granny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0059" y="3634609"/>
            <a:ext cx="22294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b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6398" y="342899"/>
            <a:ext cx="1687191" cy="3009901"/>
          </a:xfrm>
          <a:prstGeom prst="rect">
            <a:avLst/>
          </a:prstGeom>
        </p:spPr>
      </p:pic>
      <p:pic>
        <p:nvPicPr>
          <p:cNvPr id="5" name="Рисунок 4" descr="moryach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520" y="400049"/>
            <a:ext cx="2259929" cy="3138347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-709448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19" descr="boy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73748" y="509750"/>
            <a:ext cx="2038219" cy="25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boy-happy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7387" y="3622127"/>
            <a:ext cx="2553463" cy="2803481"/>
          </a:xfrm>
          <a:prstGeom prst="rect">
            <a:avLst/>
          </a:prstGeom>
        </p:spPr>
      </p:pic>
      <p:pic>
        <p:nvPicPr>
          <p:cNvPr id="10" name="Рисунок 9" descr="sad-girl-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59235" y="3741682"/>
            <a:ext cx="2566293" cy="2640067"/>
          </a:xfrm>
          <a:prstGeom prst="rect">
            <a:avLst/>
          </a:prstGeom>
        </p:spPr>
      </p:pic>
      <p:pic>
        <p:nvPicPr>
          <p:cNvPr id="11" name="Рисунок 10" descr="docto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07649" y="3588624"/>
            <a:ext cx="1953846" cy="2678825"/>
          </a:xfrm>
          <a:prstGeom prst="rect">
            <a:avLst/>
          </a:prstGeom>
        </p:spPr>
      </p:pic>
      <p:pic>
        <p:nvPicPr>
          <p:cNvPr id="12" name="Рисунок 11" descr="old grann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0059" y="3634609"/>
            <a:ext cx="22294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-709448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sehr gross.wav">
            <a:hlinkClick r:id="" action="ppaction://media"/>
          </p:cNvPr>
          <p:cNvPicPr>
            <a:picLocks noRot="1" noChangeAspect="1"/>
          </p:cNvPicPr>
          <p:nvPr>
            <a:wavAudioFile r:embed="rId1" name="sehr gross.wav"/>
          </p:nvPr>
        </p:nvPicPr>
        <p:blipFill>
          <a:blip r:embed="rId4"/>
          <a:stretch>
            <a:fillRect/>
          </a:stretch>
        </p:blipFill>
        <p:spPr>
          <a:xfrm>
            <a:off x="12763500" y="2038350"/>
            <a:ext cx="304800" cy="304800"/>
          </a:xfrm>
          <a:prstGeom prst="rect">
            <a:avLst/>
          </a:prstGeom>
        </p:spPr>
      </p:pic>
      <p:pic>
        <p:nvPicPr>
          <p:cNvPr id="14" name="Рисунок 23" descr="slo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1992" y="487417"/>
            <a:ext cx="3083058" cy="26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b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6398" y="342899"/>
            <a:ext cx="1687191" cy="3009901"/>
          </a:xfrm>
          <a:prstGeom prst="rect">
            <a:avLst/>
          </a:prstGeom>
        </p:spPr>
      </p:pic>
      <p:pic>
        <p:nvPicPr>
          <p:cNvPr id="5" name="Рисунок 4" descr="moryach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520" y="400049"/>
            <a:ext cx="2259929" cy="3138347"/>
          </a:xfrm>
          <a:prstGeom prst="rect">
            <a:avLst/>
          </a:prstGeom>
        </p:spPr>
      </p:pic>
      <p:pic>
        <p:nvPicPr>
          <p:cNvPr id="6" name="Рисунок 23" descr="slo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1992" y="487417"/>
            <a:ext cx="3083058" cy="26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-709448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19" descr="boy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3748" y="509750"/>
            <a:ext cx="2038219" cy="25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boy-happy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7387" y="3622127"/>
            <a:ext cx="2553463" cy="2803481"/>
          </a:xfrm>
          <a:prstGeom prst="rect">
            <a:avLst/>
          </a:prstGeom>
        </p:spPr>
      </p:pic>
      <p:pic>
        <p:nvPicPr>
          <p:cNvPr id="10" name="Рисунок 9" descr="sad-girl-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59235" y="3741682"/>
            <a:ext cx="2566293" cy="2640067"/>
          </a:xfrm>
          <a:prstGeom prst="rect">
            <a:avLst/>
          </a:prstGeom>
        </p:spPr>
      </p:pic>
      <p:pic>
        <p:nvPicPr>
          <p:cNvPr id="11" name="Рисунок 10" descr="docto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07649" y="3588624"/>
            <a:ext cx="1953846" cy="2678825"/>
          </a:xfrm>
          <a:prstGeom prst="rect">
            <a:avLst/>
          </a:prstGeom>
        </p:spPr>
      </p:pic>
      <p:pic>
        <p:nvPicPr>
          <p:cNvPr id="12" name="Рисунок 11" descr="old granny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0059" y="3634609"/>
            <a:ext cx="22294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b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6398" y="342899"/>
            <a:ext cx="1687191" cy="3009901"/>
          </a:xfrm>
          <a:prstGeom prst="rect">
            <a:avLst/>
          </a:prstGeom>
        </p:spPr>
      </p:pic>
      <p:pic>
        <p:nvPicPr>
          <p:cNvPr id="5" name="Рисунок 4" descr="moryach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520" y="400049"/>
            <a:ext cx="2259929" cy="3138347"/>
          </a:xfrm>
          <a:prstGeom prst="rect">
            <a:avLst/>
          </a:prstGeom>
        </p:spPr>
      </p:pic>
      <p:pic>
        <p:nvPicPr>
          <p:cNvPr id="6" name="Рисунок 23" descr="slo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1992" y="487417"/>
            <a:ext cx="3083058" cy="26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-709448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19" descr="boy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3748" y="509750"/>
            <a:ext cx="2038219" cy="25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boy-happy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7387" y="3622127"/>
            <a:ext cx="2553463" cy="2803481"/>
          </a:xfrm>
          <a:prstGeom prst="rect">
            <a:avLst/>
          </a:prstGeom>
        </p:spPr>
      </p:pic>
      <p:pic>
        <p:nvPicPr>
          <p:cNvPr id="10" name="Рисунок 9" descr="sad-girl-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59235" y="3741682"/>
            <a:ext cx="2566293" cy="2640067"/>
          </a:xfrm>
          <a:prstGeom prst="rect">
            <a:avLst/>
          </a:prstGeom>
        </p:spPr>
      </p:pic>
      <p:pic>
        <p:nvPicPr>
          <p:cNvPr id="12" name="Рисунок 11" descr="old grann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0059" y="3634609"/>
            <a:ext cx="22294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-709448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jung0.wav">
            <a:hlinkClick r:id="" action="ppaction://media"/>
          </p:cNvPr>
          <p:cNvPicPr>
            <a:picLocks noRot="1" noChangeAspect="1"/>
          </p:cNvPicPr>
          <p:nvPr>
            <a:wavAudioFile r:embed="rId1" name="jung0.wav"/>
          </p:nvPr>
        </p:nvPicPr>
        <p:blipFill>
          <a:blip r:embed="rId4"/>
          <a:stretch>
            <a:fillRect/>
          </a:stretch>
        </p:blipFill>
        <p:spPr>
          <a:xfrm>
            <a:off x="12725400" y="1619250"/>
            <a:ext cx="304800" cy="304800"/>
          </a:xfrm>
          <a:prstGeom prst="rect">
            <a:avLst/>
          </a:prstGeom>
        </p:spPr>
      </p:pic>
      <p:pic>
        <p:nvPicPr>
          <p:cNvPr id="14" name="Рисунок 13" descr="doct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07649" y="3588624"/>
            <a:ext cx="1953846" cy="267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b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6398" y="342899"/>
            <a:ext cx="1687191" cy="3009901"/>
          </a:xfrm>
          <a:prstGeom prst="rect">
            <a:avLst/>
          </a:prstGeom>
        </p:spPr>
      </p:pic>
      <p:pic>
        <p:nvPicPr>
          <p:cNvPr id="5" name="Рисунок 4" descr="moryach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520" y="400049"/>
            <a:ext cx="2259929" cy="3138347"/>
          </a:xfrm>
          <a:prstGeom prst="rect">
            <a:avLst/>
          </a:prstGeom>
        </p:spPr>
      </p:pic>
      <p:pic>
        <p:nvPicPr>
          <p:cNvPr id="6" name="Рисунок 23" descr="slo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1992" y="487417"/>
            <a:ext cx="3083058" cy="26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-709448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19" descr="boy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3748" y="509750"/>
            <a:ext cx="2038219" cy="25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boy-happy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7387" y="3622127"/>
            <a:ext cx="2553463" cy="2803481"/>
          </a:xfrm>
          <a:prstGeom prst="rect">
            <a:avLst/>
          </a:prstGeom>
        </p:spPr>
      </p:pic>
      <p:pic>
        <p:nvPicPr>
          <p:cNvPr id="10" name="Рисунок 9" descr="sad-girl-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59235" y="3741682"/>
            <a:ext cx="2566293" cy="2640067"/>
          </a:xfrm>
          <a:prstGeom prst="rect">
            <a:avLst/>
          </a:prstGeom>
        </p:spPr>
      </p:pic>
      <p:pic>
        <p:nvPicPr>
          <p:cNvPr id="11" name="Рисунок 10" descr="docto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07649" y="3588624"/>
            <a:ext cx="1953846" cy="2678825"/>
          </a:xfrm>
          <a:prstGeom prst="rect">
            <a:avLst/>
          </a:prstGeom>
        </p:spPr>
      </p:pic>
      <p:pic>
        <p:nvPicPr>
          <p:cNvPr id="12" name="Рисунок 11" descr="old granny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0059" y="3634609"/>
            <a:ext cx="22294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b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6398" y="342899"/>
            <a:ext cx="1687191" cy="3009901"/>
          </a:xfrm>
          <a:prstGeom prst="rect">
            <a:avLst/>
          </a:prstGeom>
        </p:spPr>
      </p:pic>
      <p:pic>
        <p:nvPicPr>
          <p:cNvPr id="5" name="Рисунок 4" descr="moryach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520" y="400049"/>
            <a:ext cx="2259929" cy="3138347"/>
          </a:xfrm>
          <a:prstGeom prst="rect">
            <a:avLst/>
          </a:prstGeom>
        </p:spPr>
      </p:pic>
      <p:pic>
        <p:nvPicPr>
          <p:cNvPr id="6" name="Рисунок 23" descr="slo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1992" y="487417"/>
            <a:ext cx="3083058" cy="26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-709448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boy-happy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7387" y="3622127"/>
            <a:ext cx="2553463" cy="2803481"/>
          </a:xfrm>
          <a:prstGeom prst="rect">
            <a:avLst/>
          </a:prstGeom>
        </p:spPr>
      </p:pic>
      <p:pic>
        <p:nvPicPr>
          <p:cNvPr id="10" name="Рисунок 9" descr="sad-girl-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59235" y="3741682"/>
            <a:ext cx="2566293" cy="2640067"/>
          </a:xfrm>
          <a:prstGeom prst="rect">
            <a:avLst/>
          </a:prstGeom>
        </p:spPr>
      </p:pic>
      <p:pic>
        <p:nvPicPr>
          <p:cNvPr id="11" name="Рисунок 10" descr="docto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07649" y="3588624"/>
            <a:ext cx="1953846" cy="2678825"/>
          </a:xfrm>
          <a:prstGeom prst="rect">
            <a:avLst/>
          </a:prstGeom>
        </p:spPr>
      </p:pic>
      <p:pic>
        <p:nvPicPr>
          <p:cNvPr id="12" name="Рисунок 11" descr="old grann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0059" y="3634609"/>
            <a:ext cx="22294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-709448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lustig.wav">
            <a:hlinkClick r:id="" action="ppaction://media"/>
          </p:cNvPr>
          <p:cNvPicPr>
            <a:picLocks noRot="1" noChangeAspect="1"/>
          </p:cNvPicPr>
          <p:nvPr>
            <a:wavAudioFile r:embed="rId1" name="lustig.wav"/>
          </p:nvPr>
        </p:nvPicPr>
        <p:blipFill>
          <a:blip r:embed="rId4"/>
          <a:stretch>
            <a:fillRect/>
          </a:stretch>
        </p:blipFill>
        <p:spPr>
          <a:xfrm>
            <a:off x="12820650" y="1504950"/>
            <a:ext cx="304800" cy="304800"/>
          </a:xfrm>
          <a:prstGeom prst="rect">
            <a:avLst/>
          </a:prstGeom>
        </p:spPr>
      </p:pic>
      <p:pic>
        <p:nvPicPr>
          <p:cNvPr id="14" name="Рисунок 19" descr="boy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73748" y="509750"/>
            <a:ext cx="2038219" cy="25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b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6398" y="342899"/>
            <a:ext cx="1687191" cy="3009901"/>
          </a:xfrm>
          <a:prstGeom prst="rect">
            <a:avLst/>
          </a:prstGeom>
        </p:spPr>
      </p:pic>
      <p:pic>
        <p:nvPicPr>
          <p:cNvPr id="5" name="Рисунок 4" descr="moryach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520" y="400049"/>
            <a:ext cx="2259929" cy="3138347"/>
          </a:xfrm>
          <a:prstGeom prst="rect">
            <a:avLst/>
          </a:prstGeom>
        </p:spPr>
      </p:pic>
      <p:pic>
        <p:nvPicPr>
          <p:cNvPr id="6" name="Рисунок 23" descr="slo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1992" y="487417"/>
            <a:ext cx="3083058" cy="26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-709448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19" descr="boy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3748" y="509750"/>
            <a:ext cx="2038219" cy="25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boy-happy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7387" y="3622127"/>
            <a:ext cx="2553463" cy="2803481"/>
          </a:xfrm>
          <a:prstGeom prst="rect">
            <a:avLst/>
          </a:prstGeom>
        </p:spPr>
      </p:pic>
      <p:pic>
        <p:nvPicPr>
          <p:cNvPr id="10" name="Рисунок 9" descr="sad-girl-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59235" y="3741682"/>
            <a:ext cx="2566293" cy="2640067"/>
          </a:xfrm>
          <a:prstGeom prst="rect">
            <a:avLst/>
          </a:prstGeom>
        </p:spPr>
      </p:pic>
      <p:pic>
        <p:nvPicPr>
          <p:cNvPr id="11" name="Рисунок 10" descr="docto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07649" y="3588624"/>
            <a:ext cx="1953846" cy="2678825"/>
          </a:xfrm>
          <a:prstGeom prst="rect">
            <a:avLst/>
          </a:prstGeom>
        </p:spPr>
      </p:pic>
      <p:pic>
        <p:nvPicPr>
          <p:cNvPr id="12" name="Рисунок 11" descr="old granny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0059" y="3634609"/>
            <a:ext cx="22294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 flipV="1">
            <a:off x="-961697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ru-RU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189187"/>
            <a:ext cx="34053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glücklich</a:t>
            </a:r>
            <a:endParaRPr lang="de-DE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1" name="Рисунок 20" descr="boy-happy0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4684" y="895233"/>
            <a:ext cx="2384639" cy="2618127"/>
          </a:xfrm>
          <a:prstGeom prst="rect">
            <a:avLst/>
          </a:prstGeom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436883" y="122724"/>
            <a:ext cx="27116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traurig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4" name="Рисунок 23" descr="sad-girl-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13253" y="1052889"/>
            <a:ext cx="2360045" cy="2427890"/>
          </a:xfrm>
          <a:prstGeom prst="rect">
            <a:avLst/>
          </a:prstGeom>
        </p:spPr>
      </p:pic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6511159" y="92302"/>
            <a:ext cx="23648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alt</a:t>
            </a:r>
            <a:endParaRPr lang="de-DE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6" name="Рисунок 25" descr="old granny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60706" y="926765"/>
            <a:ext cx="2229408" cy="2743200"/>
          </a:xfrm>
          <a:prstGeom prst="rect">
            <a:avLst/>
          </a:prstGeom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9475077" y="82334"/>
            <a:ext cx="242789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jung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8" name="Рисунок 27" descr="doctor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790115" y="910998"/>
            <a:ext cx="1829071" cy="2507752"/>
          </a:xfrm>
          <a:prstGeom prst="rect">
            <a:avLst/>
          </a:prstGeom>
        </p:spPr>
      </p:pic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0" y="3621984"/>
            <a:ext cx="27836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groß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0" name="Рисунок 29" descr="moryachok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27019" y="4573138"/>
            <a:ext cx="1543213" cy="2143049"/>
          </a:xfrm>
          <a:prstGeom prst="rect">
            <a:avLst/>
          </a:prstGeom>
        </p:spPr>
      </p:pic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287688" y="3631626"/>
            <a:ext cx="25922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klein</a:t>
            </a:r>
            <a:endParaRPr lang="de-DE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2" name="Рисунок 31" descr="baby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037936" y="4667732"/>
            <a:ext cx="1227748" cy="2190268"/>
          </a:xfrm>
          <a:prstGeom prst="rect">
            <a:avLst/>
          </a:prstGeom>
        </p:spPr>
      </p:pic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6101255" y="3627220"/>
            <a:ext cx="34368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sehr groß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4" name="Рисунок 23" descr="slon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98417" y="4651966"/>
            <a:ext cx="2435774" cy="212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9664262" y="3645554"/>
            <a:ext cx="25277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lustig</a:t>
            </a:r>
            <a:endParaRPr lang="de-DE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6" name="Рисунок 19" descr="boy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967887" y="4557372"/>
            <a:ext cx="1824032" cy="225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ucklich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urig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t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ung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ross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lein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ehr gro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ust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5" grpId="0"/>
      <p:bldP spid="27" grpId="0"/>
      <p:bldP spid="29" grpId="0"/>
      <p:bldP spid="31" grpId="0"/>
      <p:bldP spid="33" grpId="0"/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b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6398" y="342899"/>
            <a:ext cx="1687191" cy="3009901"/>
          </a:xfrm>
          <a:prstGeom prst="rect">
            <a:avLst/>
          </a:prstGeom>
        </p:spPr>
      </p:pic>
      <p:pic>
        <p:nvPicPr>
          <p:cNvPr id="5" name="Рисунок 4" descr="moryach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520" y="400049"/>
            <a:ext cx="2259929" cy="3138347"/>
          </a:xfrm>
          <a:prstGeom prst="rect">
            <a:avLst/>
          </a:prstGeom>
        </p:spPr>
      </p:pic>
      <p:pic>
        <p:nvPicPr>
          <p:cNvPr id="6" name="Рисунок 23" descr="slo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1992" y="487417"/>
            <a:ext cx="3083058" cy="26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-709448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19" descr="boy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3748" y="509750"/>
            <a:ext cx="2038219" cy="25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boy-happy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7387" y="3622127"/>
            <a:ext cx="2553463" cy="2803481"/>
          </a:xfrm>
          <a:prstGeom prst="rect">
            <a:avLst/>
          </a:prstGeom>
        </p:spPr>
      </p:pic>
      <p:pic>
        <p:nvPicPr>
          <p:cNvPr id="11" name="Рисунок 10" descr="docto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07649" y="3588624"/>
            <a:ext cx="1953846" cy="2678825"/>
          </a:xfrm>
          <a:prstGeom prst="rect">
            <a:avLst/>
          </a:prstGeom>
        </p:spPr>
      </p:pic>
      <p:pic>
        <p:nvPicPr>
          <p:cNvPr id="12" name="Рисунок 11" descr="old grann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0059" y="3634609"/>
            <a:ext cx="22294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-709448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traurig0.wav">
            <a:hlinkClick r:id="" action="ppaction://media"/>
          </p:cNvPr>
          <p:cNvPicPr>
            <a:picLocks noRot="1" noChangeAspect="1"/>
          </p:cNvPicPr>
          <p:nvPr>
            <a:wavAudioFile r:embed="rId1" name="traurig0.wav"/>
          </p:nvPr>
        </p:nvPicPr>
        <p:blipFill>
          <a:blip r:embed="rId4"/>
          <a:stretch>
            <a:fillRect/>
          </a:stretch>
        </p:blipFill>
        <p:spPr>
          <a:xfrm>
            <a:off x="12858750" y="1638300"/>
            <a:ext cx="304800" cy="304800"/>
          </a:xfrm>
          <a:prstGeom prst="rect">
            <a:avLst/>
          </a:prstGeom>
        </p:spPr>
      </p:pic>
      <p:pic>
        <p:nvPicPr>
          <p:cNvPr id="14" name="Рисунок 13" descr="sad-girl-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59235" y="3741682"/>
            <a:ext cx="2566293" cy="264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b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6398" y="342899"/>
            <a:ext cx="1687191" cy="3009901"/>
          </a:xfrm>
          <a:prstGeom prst="rect">
            <a:avLst/>
          </a:prstGeom>
        </p:spPr>
      </p:pic>
      <p:pic>
        <p:nvPicPr>
          <p:cNvPr id="5" name="Рисунок 4" descr="moryach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520" y="400049"/>
            <a:ext cx="2259929" cy="3138347"/>
          </a:xfrm>
          <a:prstGeom prst="rect">
            <a:avLst/>
          </a:prstGeom>
        </p:spPr>
      </p:pic>
      <p:pic>
        <p:nvPicPr>
          <p:cNvPr id="6" name="Рисунок 23" descr="slo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1992" y="487417"/>
            <a:ext cx="3083058" cy="26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-709448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19" descr="boy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3748" y="509750"/>
            <a:ext cx="2038219" cy="25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boy-happy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7387" y="3622127"/>
            <a:ext cx="2553463" cy="2803481"/>
          </a:xfrm>
          <a:prstGeom prst="rect">
            <a:avLst/>
          </a:prstGeom>
        </p:spPr>
      </p:pic>
      <p:pic>
        <p:nvPicPr>
          <p:cNvPr id="10" name="Рисунок 9" descr="sad-girl-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59235" y="3741682"/>
            <a:ext cx="2566293" cy="2640067"/>
          </a:xfrm>
          <a:prstGeom prst="rect">
            <a:avLst/>
          </a:prstGeom>
        </p:spPr>
      </p:pic>
      <p:pic>
        <p:nvPicPr>
          <p:cNvPr id="11" name="Рисунок 10" descr="docto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07649" y="3588624"/>
            <a:ext cx="1953846" cy="2678825"/>
          </a:xfrm>
          <a:prstGeom prst="rect">
            <a:avLst/>
          </a:prstGeom>
        </p:spPr>
      </p:pic>
      <p:pic>
        <p:nvPicPr>
          <p:cNvPr id="12" name="Рисунок 11" descr="old granny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0059" y="3634609"/>
            <a:ext cx="22294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b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6398" y="342899"/>
            <a:ext cx="1687191" cy="3009901"/>
          </a:xfrm>
          <a:prstGeom prst="rect">
            <a:avLst/>
          </a:prstGeom>
        </p:spPr>
      </p:pic>
      <p:pic>
        <p:nvPicPr>
          <p:cNvPr id="6" name="Рисунок 23" descr="slo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1992" y="487417"/>
            <a:ext cx="3083058" cy="26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-709448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19" descr="boy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73748" y="509750"/>
            <a:ext cx="2038219" cy="25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boy-happy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7387" y="3622127"/>
            <a:ext cx="2553463" cy="2803481"/>
          </a:xfrm>
          <a:prstGeom prst="rect">
            <a:avLst/>
          </a:prstGeom>
        </p:spPr>
      </p:pic>
      <p:pic>
        <p:nvPicPr>
          <p:cNvPr id="10" name="Рисунок 9" descr="sad-girl-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59235" y="3741682"/>
            <a:ext cx="2566293" cy="2640067"/>
          </a:xfrm>
          <a:prstGeom prst="rect">
            <a:avLst/>
          </a:prstGeom>
        </p:spPr>
      </p:pic>
      <p:pic>
        <p:nvPicPr>
          <p:cNvPr id="11" name="Рисунок 10" descr="docto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07649" y="3588624"/>
            <a:ext cx="1953846" cy="2678825"/>
          </a:xfrm>
          <a:prstGeom prst="rect">
            <a:avLst/>
          </a:prstGeom>
        </p:spPr>
      </p:pic>
      <p:pic>
        <p:nvPicPr>
          <p:cNvPr id="12" name="Рисунок 11" descr="old grann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0059" y="3634609"/>
            <a:ext cx="22294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-709448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gross0.wav">
            <a:hlinkClick r:id="" action="ppaction://media"/>
          </p:cNvPr>
          <p:cNvPicPr>
            <a:picLocks noRot="1" noChangeAspect="1"/>
          </p:cNvPicPr>
          <p:nvPr>
            <a:wavAudioFile r:embed="rId1" name="gross0.wav"/>
          </p:nvPr>
        </p:nvPicPr>
        <p:blipFill>
          <a:blip r:embed="rId4"/>
          <a:stretch>
            <a:fillRect/>
          </a:stretch>
        </p:blipFill>
        <p:spPr>
          <a:xfrm>
            <a:off x="12744450" y="1981200"/>
            <a:ext cx="304800" cy="304800"/>
          </a:xfrm>
          <a:prstGeom prst="rect">
            <a:avLst/>
          </a:prstGeom>
        </p:spPr>
      </p:pic>
      <p:pic>
        <p:nvPicPr>
          <p:cNvPr id="15" name="Рисунок 14" descr="moryach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520" y="400049"/>
            <a:ext cx="2259929" cy="313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215" y="634176"/>
            <a:ext cx="3088563" cy="2185223"/>
          </a:xfrm>
          <a:prstGeom prst="rect">
            <a:avLst/>
          </a:prstGeom>
        </p:spPr>
      </p:pic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-106680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906" y="568370"/>
            <a:ext cx="2933043" cy="212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63100" y="376276"/>
            <a:ext cx="2085742" cy="270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295046" y="3314950"/>
            <a:ext cx="2745118" cy="2612884"/>
            <a:chOff x="-393" y="108"/>
            <a:chExt cx="1785" cy="2058"/>
          </a:xfrm>
        </p:grpSpPr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521" y="709"/>
              <a:ext cx="317" cy="31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5400"/>
            </a:p>
          </p:txBody>
        </p: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-393" y="108"/>
              <a:ext cx="1785" cy="2058"/>
              <a:chOff x="3895" y="130"/>
              <a:chExt cx="943" cy="1086"/>
            </a:xfrm>
          </p:grpSpPr>
          <p:sp>
            <p:nvSpPr>
              <p:cNvPr id="56" name="Oval 5"/>
              <p:cNvSpPr>
                <a:spLocks noChangeArrowheads="1"/>
              </p:cNvSpPr>
              <p:nvPr/>
            </p:nvSpPr>
            <p:spPr bwMode="auto">
              <a:xfrm rot="1648613">
                <a:off x="4422" y="346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5400"/>
              </a:p>
            </p:txBody>
          </p:sp>
          <p:grpSp>
            <p:nvGrpSpPr>
              <p:cNvPr id="5" name="Group 49"/>
              <p:cNvGrpSpPr>
                <a:grpSpLocks/>
              </p:cNvGrpSpPr>
              <p:nvPr/>
            </p:nvGrpSpPr>
            <p:grpSpPr bwMode="auto">
              <a:xfrm>
                <a:off x="3895" y="130"/>
                <a:ext cx="943" cy="1086"/>
                <a:chOff x="4439" y="130"/>
                <a:chExt cx="943" cy="1086"/>
              </a:xfrm>
            </p:grpSpPr>
            <p:sp>
              <p:nvSpPr>
                <p:cNvPr id="58" name="Oval 4"/>
                <p:cNvSpPr>
                  <a:spLocks noChangeArrowheads="1"/>
                </p:cNvSpPr>
                <p:nvPr/>
              </p:nvSpPr>
              <p:spPr bwMode="auto">
                <a:xfrm>
                  <a:off x="5057" y="210"/>
                  <a:ext cx="136" cy="1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5400"/>
                </a:p>
              </p:txBody>
            </p:sp>
            <p:pic>
              <p:nvPicPr>
                <p:cNvPr id="59" name="Picture 6" descr="pirates_1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439" y="130"/>
                  <a:ext cx="943" cy="10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60" name="Рисунок 59" descr="77_1_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9491" y="3150289"/>
            <a:ext cx="2098757" cy="2798343"/>
          </a:xfrm>
          <a:prstGeom prst="rect">
            <a:avLst/>
          </a:prstGeom>
        </p:spPr>
      </p:pic>
      <p:pic>
        <p:nvPicPr>
          <p:cNvPr id="61" name="Рисунок 60" descr="monkey0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92879" y="3350766"/>
            <a:ext cx="2590688" cy="2725786"/>
          </a:xfrm>
          <a:prstGeom prst="rect">
            <a:avLst/>
          </a:prstGeom>
        </p:spPr>
      </p:pic>
      <p:pic>
        <p:nvPicPr>
          <p:cNvPr id="65" name="Рисунок 64" descr="grandp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83464" y="3480195"/>
            <a:ext cx="2077548" cy="2520555"/>
          </a:xfrm>
          <a:prstGeom prst="rect">
            <a:avLst/>
          </a:prstGeom>
        </p:spPr>
      </p:pic>
      <p:pic>
        <p:nvPicPr>
          <p:cNvPr id="25" name="Рисунок 16" descr="rose1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61176" y="431426"/>
            <a:ext cx="2545294" cy="236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215" y="634176"/>
            <a:ext cx="3088563" cy="2185223"/>
          </a:xfrm>
          <a:prstGeom prst="rect">
            <a:avLst/>
          </a:prstGeom>
        </p:spPr>
      </p:pic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-106680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906" y="568370"/>
            <a:ext cx="2933043" cy="212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63100" y="376276"/>
            <a:ext cx="2085742" cy="270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295046" y="3314950"/>
            <a:ext cx="2745118" cy="2612884"/>
            <a:chOff x="-393" y="108"/>
            <a:chExt cx="1785" cy="2058"/>
          </a:xfrm>
        </p:grpSpPr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521" y="709"/>
              <a:ext cx="317" cy="31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5400"/>
            </a:p>
          </p:txBody>
        </p: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-393" y="108"/>
              <a:ext cx="1785" cy="2058"/>
              <a:chOff x="3895" y="130"/>
              <a:chExt cx="943" cy="1086"/>
            </a:xfrm>
          </p:grpSpPr>
          <p:sp>
            <p:nvSpPr>
              <p:cNvPr id="56" name="Oval 5"/>
              <p:cNvSpPr>
                <a:spLocks noChangeArrowheads="1"/>
              </p:cNvSpPr>
              <p:nvPr/>
            </p:nvSpPr>
            <p:spPr bwMode="auto">
              <a:xfrm rot="1648613">
                <a:off x="4422" y="346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5400"/>
              </a:p>
            </p:txBody>
          </p:sp>
          <p:grpSp>
            <p:nvGrpSpPr>
              <p:cNvPr id="5" name="Group 49"/>
              <p:cNvGrpSpPr>
                <a:grpSpLocks/>
              </p:cNvGrpSpPr>
              <p:nvPr/>
            </p:nvGrpSpPr>
            <p:grpSpPr bwMode="auto">
              <a:xfrm>
                <a:off x="3895" y="130"/>
                <a:ext cx="943" cy="1086"/>
                <a:chOff x="4439" y="130"/>
                <a:chExt cx="943" cy="1086"/>
              </a:xfrm>
            </p:grpSpPr>
            <p:sp>
              <p:nvSpPr>
                <p:cNvPr id="58" name="Oval 4"/>
                <p:cNvSpPr>
                  <a:spLocks noChangeArrowheads="1"/>
                </p:cNvSpPr>
                <p:nvPr/>
              </p:nvSpPr>
              <p:spPr bwMode="auto">
                <a:xfrm>
                  <a:off x="5057" y="210"/>
                  <a:ext cx="136" cy="1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5400"/>
                </a:p>
              </p:txBody>
            </p:sp>
            <p:pic>
              <p:nvPicPr>
                <p:cNvPr id="59" name="Picture 6" descr="pirates_1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439" y="130"/>
                  <a:ext cx="943" cy="10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60" name="Рисунок 59" descr="77_1_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9491" y="3150289"/>
            <a:ext cx="2098757" cy="2798343"/>
          </a:xfrm>
          <a:prstGeom prst="rect">
            <a:avLst/>
          </a:prstGeom>
        </p:spPr>
      </p:pic>
      <p:pic>
        <p:nvPicPr>
          <p:cNvPr id="61" name="Рисунок 60" descr="monkey0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92879" y="3350766"/>
            <a:ext cx="2590688" cy="2725786"/>
          </a:xfrm>
          <a:prstGeom prst="rect">
            <a:avLst/>
          </a:prstGeom>
        </p:spPr>
      </p:pic>
      <p:pic>
        <p:nvPicPr>
          <p:cNvPr id="65" name="Рисунок 64" descr="grandp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83464" y="3480195"/>
            <a:ext cx="2077548" cy="252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-106680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schoen0.wav">
            <a:hlinkClick r:id="" action="ppaction://media"/>
          </p:cNvPr>
          <p:cNvPicPr>
            <a:picLocks noRot="1" noChangeAspect="1"/>
          </p:cNvPicPr>
          <p:nvPr>
            <a:wavAudioFile r:embed="rId1" name="schoen0.wav"/>
          </p:nvPr>
        </p:nvPicPr>
        <p:blipFill>
          <a:blip r:embed="rId4"/>
          <a:stretch>
            <a:fillRect/>
          </a:stretch>
        </p:blipFill>
        <p:spPr>
          <a:xfrm>
            <a:off x="12630150" y="2076450"/>
            <a:ext cx="304800" cy="304800"/>
          </a:xfrm>
          <a:prstGeom prst="rect">
            <a:avLst/>
          </a:prstGeom>
        </p:spPr>
      </p:pic>
      <p:pic>
        <p:nvPicPr>
          <p:cNvPr id="19" name="Рисунок 16" descr="rose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1176" y="431426"/>
            <a:ext cx="2545294" cy="236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215" y="634176"/>
            <a:ext cx="3088563" cy="2185223"/>
          </a:xfrm>
          <a:prstGeom prst="rect">
            <a:avLst/>
          </a:prstGeom>
        </p:spPr>
      </p:pic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-106680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906" y="568370"/>
            <a:ext cx="2933043" cy="212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63100" y="376276"/>
            <a:ext cx="2085742" cy="270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295046" y="3314950"/>
            <a:ext cx="2745118" cy="2612884"/>
            <a:chOff x="-393" y="108"/>
            <a:chExt cx="1785" cy="2058"/>
          </a:xfrm>
        </p:grpSpPr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521" y="709"/>
              <a:ext cx="317" cy="31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5400"/>
            </a:p>
          </p:txBody>
        </p: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-393" y="108"/>
              <a:ext cx="1785" cy="2058"/>
              <a:chOff x="3895" y="130"/>
              <a:chExt cx="943" cy="1086"/>
            </a:xfrm>
          </p:grpSpPr>
          <p:sp>
            <p:nvSpPr>
              <p:cNvPr id="56" name="Oval 5"/>
              <p:cNvSpPr>
                <a:spLocks noChangeArrowheads="1"/>
              </p:cNvSpPr>
              <p:nvPr/>
            </p:nvSpPr>
            <p:spPr bwMode="auto">
              <a:xfrm rot="1648613">
                <a:off x="4422" y="346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5400"/>
              </a:p>
            </p:txBody>
          </p:sp>
          <p:grpSp>
            <p:nvGrpSpPr>
              <p:cNvPr id="5" name="Group 49"/>
              <p:cNvGrpSpPr>
                <a:grpSpLocks/>
              </p:cNvGrpSpPr>
              <p:nvPr/>
            </p:nvGrpSpPr>
            <p:grpSpPr bwMode="auto">
              <a:xfrm>
                <a:off x="3895" y="130"/>
                <a:ext cx="943" cy="1086"/>
                <a:chOff x="4439" y="130"/>
                <a:chExt cx="943" cy="1086"/>
              </a:xfrm>
            </p:grpSpPr>
            <p:sp>
              <p:nvSpPr>
                <p:cNvPr id="58" name="Oval 4"/>
                <p:cNvSpPr>
                  <a:spLocks noChangeArrowheads="1"/>
                </p:cNvSpPr>
                <p:nvPr/>
              </p:nvSpPr>
              <p:spPr bwMode="auto">
                <a:xfrm>
                  <a:off x="5057" y="210"/>
                  <a:ext cx="136" cy="1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5400"/>
                </a:p>
              </p:txBody>
            </p:sp>
            <p:pic>
              <p:nvPicPr>
                <p:cNvPr id="59" name="Picture 6" descr="pirates_1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439" y="130"/>
                  <a:ext cx="943" cy="10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60" name="Рисунок 59" descr="77_1_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9491" y="3150289"/>
            <a:ext cx="2098757" cy="2798343"/>
          </a:xfrm>
          <a:prstGeom prst="rect">
            <a:avLst/>
          </a:prstGeom>
        </p:spPr>
      </p:pic>
      <p:pic>
        <p:nvPicPr>
          <p:cNvPr id="61" name="Рисунок 60" descr="monkey0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92879" y="3350766"/>
            <a:ext cx="2590688" cy="2725786"/>
          </a:xfrm>
          <a:prstGeom prst="rect">
            <a:avLst/>
          </a:prstGeom>
        </p:spPr>
      </p:pic>
      <p:pic>
        <p:nvPicPr>
          <p:cNvPr id="65" name="Рисунок 64" descr="grandp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83464" y="3480195"/>
            <a:ext cx="2077548" cy="2520555"/>
          </a:xfrm>
          <a:prstGeom prst="rect">
            <a:avLst/>
          </a:prstGeom>
        </p:spPr>
      </p:pic>
      <p:pic>
        <p:nvPicPr>
          <p:cNvPr id="25" name="Рисунок 16" descr="rose1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61176" y="431426"/>
            <a:ext cx="2545294" cy="236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215" y="634176"/>
            <a:ext cx="3088563" cy="2185223"/>
          </a:xfrm>
          <a:prstGeom prst="rect">
            <a:avLst/>
          </a:prstGeom>
        </p:spPr>
      </p:pic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-106680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906" y="568370"/>
            <a:ext cx="2933043" cy="212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63100" y="376276"/>
            <a:ext cx="2085742" cy="270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Рисунок 59" descr="77_1_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9491" y="3150289"/>
            <a:ext cx="2098757" cy="2798343"/>
          </a:xfrm>
          <a:prstGeom prst="rect">
            <a:avLst/>
          </a:prstGeom>
        </p:spPr>
      </p:pic>
      <p:pic>
        <p:nvPicPr>
          <p:cNvPr id="61" name="Рисунок 60" descr="monkey0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92879" y="3350766"/>
            <a:ext cx="2590688" cy="2725786"/>
          </a:xfrm>
          <a:prstGeom prst="rect">
            <a:avLst/>
          </a:prstGeom>
        </p:spPr>
      </p:pic>
      <p:pic>
        <p:nvPicPr>
          <p:cNvPr id="65" name="Рисунок 64" descr="grandp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83464" y="3480195"/>
            <a:ext cx="2077548" cy="2520555"/>
          </a:xfrm>
          <a:prstGeom prst="rect">
            <a:avLst/>
          </a:prstGeom>
        </p:spPr>
      </p:pic>
      <p:pic>
        <p:nvPicPr>
          <p:cNvPr id="25" name="Рисунок 16" descr="rose1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61176" y="431426"/>
            <a:ext cx="2545294" cy="236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dy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0316" y="462727"/>
            <a:ext cx="2732968" cy="1933632"/>
          </a:xfrm>
          <a:prstGeom prst="rect">
            <a:avLst/>
          </a:prstGeom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46840" y="2323038"/>
            <a:ext cx="26013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stark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0" y="0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63007" y="396920"/>
            <a:ext cx="2781368" cy="201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310759" y="2415941"/>
            <a:ext cx="26170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krank</a:t>
            </a:r>
            <a:endParaRPr lang="de-DE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2" name="Рисунок 31" descr="https://img-fotki.yandex.ru/get/6441/134091466.7c/0_b13aa_214f8ba5_XXL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8814" y="252247"/>
            <a:ext cx="2112579" cy="263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6384032" y="2539062"/>
            <a:ext cx="25865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schön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601200" y="204827"/>
            <a:ext cx="1897118" cy="246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Rectangle 1"/>
          <p:cNvSpPr>
            <a:spLocks noChangeArrowheads="1"/>
          </p:cNvSpPr>
          <p:nvPr/>
        </p:nvSpPr>
        <p:spPr bwMode="auto">
          <a:xfrm>
            <a:off x="9065173" y="2611070"/>
            <a:ext cx="31268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schlecht</a:t>
            </a:r>
            <a:endParaRPr lang="de-DE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53" name="Group 55"/>
          <p:cNvGrpSpPr>
            <a:grpSpLocks/>
          </p:cNvGrpSpPr>
          <p:nvPr/>
        </p:nvGrpSpPr>
        <p:grpSpPr bwMode="auto">
          <a:xfrm>
            <a:off x="3009296" y="3314950"/>
            <a:ext cx="2745118" cy="2612884"/>
            <a:chOff x="-393" y="108"/>
            <a:chExt cx="1785" cy="2058"/>
          </a:xfrm>
        </p:grpSpPr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521" y="709"/>
              <a:ext cx="317" cy="31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5400"/>
            </a:p>
          </p:txBody>
        </p:sp>
        <p:grpSp>
          <p:nvGrpSpPr>
            <p:cNvPr id="55" name="Group 50"/>
            <p:cNvGrpSpPr>
              <a:grpSpLocks/>
            </p:cNvGrpSpPr>
            <p:nvPr/>
          </p:nvGrpSpPr>
          <p:grpSpPr bwMode="auto">
            <a:xfrm>
              <a:off x="-393" y="108"/>
              <a:ext cx="1785" cy="2058"/>
              <a:chOff x="3895" y="130"/>
              <a:chExt cx="943" cy="1086"/>
            </a:xfrm>
          </p:grpSpPr>
          <p:sp>
            <p:nvSpPr>
              <p:cNvPr id="56" name="Oval 5"/>
              <p:cNvSpPr>
                <a:spLocks noChangeArrowheads="1"/>
              </p:cNvSpPr>
              <p:nvPr/>
            </p:nvSpPr>
            <p:spPr bwMode="auto">
              <a:xfrm rot="1648613">
                <a:off x="4422" y="346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5400"/>
              </a:p>
            </p:txBody>
          </p:sp>
          <p:grpSp>
            <p:nvGrpSpPr>
              <p:cNvPr id="57" name="Group 49"/>
              <p:cNvGrpSpPr>
                <a:grpSpLocks/>
              </p:cNvGrpSpPr>
              <p:nvPr/>
            </p:nvGrpSpPr>
            <p:grpSpPr bwMode="auto">
              <a:xfrm>
                <a:off x="3895" y="130"/>
                <a:ext cx="943" cy="1086"/>
                <a:chOff x="4439" y="130"/>
                <a:chExt cx="943" cy="1086"/>
              </a:xfrm>
            </p:grpSpPr>
            <p:sp>
              <p:nvSpPr>
                <p:cNvPr id="58" name="Oval 4"/>
                <p:cNvSpPr>
                  <a:spLocks noChangeArrowheads="1"/>
                </p:cNvSpPr>
                <p:nvPr/>
              </p:nvSpPr>
              <p:spPr bwMode="auto">
                <a:xfrm>
                  <a:off x="5057" y="210"/>
                  <a:ext cx="136" cy="1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5400"/>
                </a:p>
              </p:txBody>
            </p:sp>
            <p:pic>
              <p:nvPicPr>
                <p:cNvPr id="59" name="Picture 6" descr="pirates_12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439" y="130"/>
                  <a:ext cx="943" cy="10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60" name="Рисунок 59" descr="77_1_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39491" y="3150289"/>
            <a:ext cx="2098757" cy="2798343"/>
          </a:xfrm>
          <a:prstGeom prst="rect">
            <a:avLst/>
          </a:prstGeom>
        </p:spPr>
      </p:pic>
      <p:pic>
        <p:nvPicPr>
          <p:cNvPr id="61" name="Рисунок 60" descr="monkey09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569079" y="3426966"/>
            <a:ext cx="2590688" cy="2725786"/>
          </a:xfrm>
          <a:prstGeom prst="rect">
            <a:avLst/>
          </a:prstGeom>
        </p:spPr>
      </p:pic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0" y="5888503"/>
            <a:ext cx="24482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gut</a:t>
            </a:r>
            <a:endParaRPr lang="de-DE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3" name="Rectangle 1"/>
          <p:cNvSpPr>
            <a:spLocks noChangeArrowheads="1"/>
          </p:cNvSpPr>
          <p:nvPr/>
        </p:nvSpPr>
        <p:spPr bwMode="auto">
          <a:xfrm>
            <a:off x="2855640" y="5888503"/>
            <a:ext cx="27363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böse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4" name="Rectangle 1"/>
          <p:cNvSpPr>
            <a:spLocks noChangeArrowheads="1"/>
          </p:cNvSpPr>
          <p:nvPr/>
        </p:nvSpPr>
        <p:spPr bwMode="auto">
          <a:xfrm>
            <a:off x="5927834" y="5888503"/>
            <a:ext cx="3263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komisch</a:t>
            </a:r>
            <a:endParaRPr lang="de-DE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65" name="Рисунок 64" descr="grandpa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869214" y="3537345"/>
            <a:ext cx="1891861" cy="2295273"/>
          </a:xfrm>
          <a:prstGeom prst="rect">
            <a:avLst/>
          </a:prstGeom>
        </p:spPr>
      </p:pic>
      <p:sp>
        <p:nvSpPr>
          <p:cNvPr id="66" name="Rectangle 1"/>
          <p:cNvSpPr>
            <a:spLocks noChangeArrowheads="1"/>
          </p:cNvSpPr>
          <p:nvPr/>
        </p:nvSpPr>
        <p:spPr bwMode="auto">
          <a:xfrm>
            <a:off x="9632732" y="5888503"/>
            <a:ext cx="23017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müde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k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r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hoen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hlecht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ese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omisch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uede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1" grpId="0"/>
      <p:bldP spid="34" grpId="0"/>
      <p:bldP spid="52" grpId="0"/>
      <p:bldP spid="62" grpId="0"/>
      <p:bldP spid="63" grpId="0"/>
      <p:bldP spid="64" grpId="0"/>
      <p:bldP spid="6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-106680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boese0.wav">
            <a:hlinkClick r:id="" action="ppaction://media"/>
          </p:cNvPr>
          <p:cNvPicPr>
            <a:picLocks noRot="1" noChangeAspect="1"/>
          </p:cNvPicPr>
          <p:nvPr>
            <a:wavAudioFile r:embed="rId1" name="boese0.wav"/>
          </p:nvPr>
        </p:nvPicPr>
        <p:blipFill>
          <a:blip r:embed="rId4"/>
          <a:stretch>
            <a:fillRect/>
          </a:stretch>
        </p:blipFill>
        <p:spPr>
          <a:xfrm>
            <a:off x="12954000" y="1714500"/>
            <a:ext cx="304800" cy="304800"/>
          </a:xfrm>
          <a:prstGeom prst="rect">
            <a:avLst/>
          </a:prstGeom>
        </p:spPr>
      </p:pic>
      <p:grpSp>
        <p:nvGrpSpPr>
          <p:cNvPr id="18" name="Group 55"/>
          <p:cNvGrpSpPr>
            <a:grpSpLocks/>
          </p:cNvGrpSpPr>
          <p:nvPr/>
        </p:nvGrpSpPr>
        <p:grpSpPr bwMode="auto">
          <a:xfrm>
            <a:off x="3295046" y="3314950"/>
            <a:ext cx="2745118" cy="2612884"/>
            <a:chOff x="-393" y="108"/>
            <a:chExt cx="1785" cy="2058"/>
          </a:xfrm>
        </p:grpSpPr>
        <p:sp>
          <p:nvSpPr>
            <p:cNvPr id="19" name="Oval 54"/>
            <p:cNvSpPr>
              <a:spLocks noChangeArrowheads="1"/>
            </p:cNvSpPr>
            <p:nvPr/>
          </p:nvSpPr>
          <p:spPr bwMode="auto">
            <a:xfrm>
              <a:off x="521" y="709"/>
              <a:ext cx="317" cy="31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5400"/>
            </a:p>
          </p:txBody>
        </p:sp>
        <p:grpSp>
          <p:nvGrpSpPr>
            <p:cNvPr id="20" name="Group 50"/>
            <p:cNvGrpSpPr>
              <a:grpSpLocks/>
            </p:cNvGrpSpPr>
            <p:nvPr/>
          </p:nvGrpSpPr>
          <p:grpSpPr bwMode="auto">
            <a:xfrm>
              <a:off x="-393" y="108"/>
              <a:ext cx="1785" cy="2058"/>
              <a:chOff x="3895" y="130"/>
              <a:chExt cx="943" cy="1086"/>
            </a:xfrm>
          </p:grpSpPr>
          <p:sp>
            <p:nvSpPr>
              <p:cNvPr id="21" name="Oval 5"/>
              <p:cNvSpPr>
                <a:spLocks noChangeArrowheads="1"/>
              </p:cNvSpPr>
              <p:nvPr/>
            </p:nvSpPr>
            <p:spPr bwMode="auto">
              <a:xfrm rot="1648613">
                <a:off x="4422" y="346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5400"/>
              </a:p>
            </p:txBody>
          </p:sp>
          <p:grpSp>
            <p:nvGrpSpPr>
              <p:cNvPr id="22" name="Group 49"/>
              <p:cNvGrpSpPr>
                <a:grpSpLocks/>
              </p:cNvGrpSpPr>
              <p:nvPr/>
            </p:nvGrpSpPr>
            <p:grpSpPr bwMode="auto">
              <a:xfrm>
                <a:off x="3895" y="130"/>
                <a:ext cx="943" cy="1086"/>
                <a:chOff x="4439" y="130"/>
                <a:chExt cx="943" cy="1086"/>
              </a:xfrm>
            </p:grpSpPr>
            <p:sp>
              <p:nvSpPr>
                <p:cNvPr id="23" name="Oval 4"/>
                <p:cNvSpPr>
                  <a:spLocks noChangeArrowheads="1"/>
                </p:cNvSpPr>
                <p:nvPr/>
              </p:nvSpPr>
              <p:spPr bwMode="auto">
                <a:xfrm>
                  <a:off x="5057" y="210"/>
                  <a:ext cx="136" cy="1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5400"/>
                </a:p>
              </p:txBody>
            </p:sp>
            <p:pic>
              <p:nvPicPr>
                <p:cNvPr id="24" name="Picture 6" descr="pirates_1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439" y="130"/>
                  <a:ext cx="943" cy="10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215" y="634176"/>
            <a:ext cx="3088563" cy="2185223"/>
          </a:xfrm>
          <a:prstGeom prst="rect">
            <a:avLst/>
          </a:prstGeom>
        </p:spPr>
      </p:pic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-106680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906" y="568370"/>
            <a:ext cx="2933043" cy="212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63100" y="376276"/>
            <a:ext cx="2085742" cy="270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295046" y="3314950"/>
            <a:ext cx="2745118" cy="2612884"/>
            <a:chOff x="-393" y="108"/>
            <a:chExt cx="1785" cy="2058"/>
          </a:xfrm>
        </p:grpSpPr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521" y="709"/>
              <a:ext cx="317" cy="31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5400"/>
            </a:p>
          </p:txBody>
        </p: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-393" y="108"/>
              <a:ext cx="1785" cy="2058"/>
              <a:chOff x="3895" y="130"/>
              <a:chExt cx="943" cy="1086"/>
            </a:xfrm>
          </p:grpSpPr>
          <p:sp>
            <p:nvSpPr>
              <p:cNvPr id="56" name="Oval 5"/>
              <p:cNvSpPr>
                <a:spLocks noChangeArrowheads="1"/>
              </p:cNvSpPr>
              <p:nvPr/>
            </p:nvSpPr>
            <p:spPr bwMode="auto">
              <a:xfrm rot="1648613">
                <a:off x="4422" y="346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5400"/>
              </a:p>
            </p:txBody>
          </p:sp>
          <p:grpSp>
            <p:nvGrpSpPr>
              <p:cNvPr id="5" name="Group 49"/>
              <p:cNvGrpSpPr>
                <a:grpSpLocks/>
              </p:cNvGrpSpPr>
              <p:nvPr/>
            </p:nvGrpSpPr>
            <p:grpSpPr bwMode="auto">
              <a:xfrm>
                <a:off x="3895" y="130"/>
                <a:ext cx="943" cy="1086"/>
                <a:chOff x="4439" y="130"/>
                <a:chExt cx="943" cy="1086"/>
              </a:xfrm>
            </p:grpSpPr>
            <p:sp>
              <p:nvSpPr>
                <p:cNvPr id="58" name="Oval 4"/>
                <p:cNvSpPr>
                  <a:spLocks noChangeArrowheads="1"/>
                </p:cNvSpPr>
                <p:nvPr/>
              </p:nvSpPr>
              <p:spPr bwMode="auto">
                <a:xfrm>
                  <a:off x="5057" y="210"/>
                  <a:ext cx="136" cy="1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5400"/>
                </a:p>
              </p:txBody>
            </p:sp>
            <p:pic>
              <p:nvPicPr>
                <p:cNvPr id="59" name="Picture 6" descr="pirates_1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439" y="130"/>
                  <a:ext cx="943" cy="10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60" name="Рисунок 59" descr="77_1_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9491" y="3150289"/>
            <a:ext cx="2098757" cy="2798343"/>
          </a:xfrm>
          <a:prstGeom prst="rect">
            <a:avLst/>
          </a:prstGeom>
        </p:spPr>
      </p:pic>
      <p:pic>
        <p:nvPicPr>
          <p:cNvPr id="61" name="Рисунок 60" descr="monkey0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92879" y="3350766"/>
            <a:ext cx="2590688" cy="2725786"/>
          </a:xfrm>
          <a:prstGeom prst="rect">
            <a:avLst/>
          </a:prstGeom>
        </p:spPr>
      </p:pic>
      <p:pic>
        <p:nvPicPr>
          <p:cNvPr id="65" name="Рисунок 64" descr="grandp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83464" y="3480195"/>
            <a:ext cx="2077548" cy="2520555"/>
          </a:xfrm>
          <a:prstGeom prst="rect">
            <a:avLst/>
          </a:prstGeom>
        </p:spPr>
      </p:pic>
      <p:pic>
        <p:nvPicPr>
          <p:cNvPr id="25" name="Рисунок 16" descr="rose1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61176" y="431426"/>
            <a:ext cx="2545294" cy="236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-106680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906" y="568370"/>
            <a:ext cx="2933043" cy="212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63100" y="376276"/>
            <a:ext cx="2085742" cy="270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295046" y="3314950"/>
            <a:ext cx="2745118" cy="2612884"/>
            <a:chOff x="-393" y="108"/>
            <a:chExt cx="1785" cy="2058"/>
          </a:xfrm>
        </p:grpSpPr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521" y="709"/>
              <a:ext cx="317" cy="31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5400"/>
            </a:p>
          </p:txBody>
        </p: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-393" y="108"/>
              <a:ext cx="1785" cy="2058"/>
              <a:chOff x="3895" y="130"/>
              <a:chExt cx="943" cy="1086"/>
            </a:xfrm>
          </p:grpSpPr>
          <p:sp>
            <p:nvSpPr>
              <p:cNvPr id="56" name="Oval 5"/>
              <p:cNvSpPr>
                <a:spLocks noChangeArrowheads="1"/>
              </p:cNvSpPr>
              <p:nvPr/>
            </p:nvSpPr>
            <p:spPr bwMode="auto">
              <a:xfrm rot="1648613">
                <a:off x="4422" y="346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5400"/>
              </a:p>
            </p:txBody>
          </p:sp>
          <p:grpSp>
            <p:nvGrpSpPr>
              <p:cNvPr id="5" name="Group 49"/>
              <p:cNvGrpSpPr>
                <a:grpSpLocks/>
              </p:cNvGrpSpPr>
              <p:nvPr/>
            </p:nvGrpSpPr>
            <p:grpSpPr bwMode="auto">
              <a:xfrm>
                <a:off x="3895" y="130"/>
                <a:ext cx="943" cy="1086"/>
                <a:chOff x="4439" y="130"/>
                <a:chExt cx="943" cy="1086"/>
              </a:xfrm>
            </p:grpSpPr>
            <p:sp>
              <p:nvSpPr>
                <p:cNvPr id="58" name="Oval 4"/>
                <p:cNvSpPr>
                  <a:spLocks noChangeArrowheads="1"/>
                </p:cNvSpPr>
                <p:nvPr/>
              </p:nvSpPr>
              <p:spPr bwMode="auto">
                <a:xfrm>
                  <a:off x="5057" y="210"/>
                  <a:ext cx="136" cy="1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5400"/>
                </a:p>
              </p:txBody>
            </p:sp>
            <p:pic>
              <p:nvPicPr>
                <p:cNvPr id="59" name="Picture 6" descr="pirates_1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439" y="130"/>
                  <a:ext cx="943" cy="10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60" name="Рисунок 59" descr="77_1_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9491" y="3150289"/>
            <a:ext cx="2098757" cy="2798343"/>
          </a:xfrm>
          <a:prstGeom prst="rect">
            <a:avLst/>
          </a:prstGeom>
        </p:spPr>
      </p:pic>
      <p:pic>
        <p:nvPicPr>
          <p:cNvPr id="61" name="Рисунок 60" descr="monkey0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92879" y="3350766"/>
            <a:ext cx="2590688" cy="2725786"/>
          </a:xfrm>
          <a:prstGeom prst="rect">
            <a:avLst/>
          </a:prstGeom>
        </p:spPr>
      </p:pic>
      <p:pic>
        <p:nvPicPr>
          <p:cNvPr id="65" name="Рисунок 64" descr="grandp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83464" y="3480195"/>
            <a:ext cx="2077548" cy="2520555"/>
          </a:xfrm>
          <a:prstGeom prst="rect">
            <a:avLst/>
          </a:prstGeom>
        </p:spPr>
      </p:pic>
      <p:pic>
        <p:nvPicPr>
          <p:cNvPr id="25" name="Рисунок 16" descr="rose1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61176" y="431426"/>
            <a:ext cx="2545294" cy="236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-106680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stark0.wav">
            <a:hlinkClick r:id="" action="ppaction://media"/>
          </p:cNvPr>
          <p:cNvPicPr>
            <a:picLocks noRot="1" noChangeAspect="1"/>
          </p:cNvPicPr>
          <p:nvPr>
            <a:wavAudioFile r:embed="rId1" name="stark0.wav"/>
          </p:nvPr>
        </p:nvPicPr>
        <p:blipFill>
          <a:blip r:embed="rId4"/>
          <a:stretch>
            <a:fillRect/>
          </a:stretch>
        </p:blipFill>
        <p:spPr>
          <a:xfrm>
            <a:off x="12573000" y="1181100"/>
            <a:ext cx="304800" cy="304800"/>
          </a:xfrm>
          <a:prstGeom prst="rect">
            <a:avLst/>
          </a:prstGeom>
        </p:spPr>
      </p:pic>
      <p:pic>
        <p:nvPicPr>
          <p:cNvPr id="18" name="Рисунок 17" descr="bod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2215" y="634176"/>
            <a:ext cx="3088563" cy="218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215" y="634176"/>
            <a:ext cx="3088563" cy="2185223"/>
          </a:xfrm>
          <a:prstGeom prst="rect">
            <a:avLst/>
          </a:prstGeom>
        </p:spPr>
      </p:pic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-106680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906" y="568370"/>
            <a:ext cx="2933043" cy="212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63100" y="376276"/>
            <a:ext cx="2085742" cy="270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295046" y="3314950"/>
            <a:ext cx="2745118" cy="2612884"/>
            <a:chOff x="-393" y="108"/>
            <a:chExt cx="1785" cy="2058"/>
          </a:xfrm>
        </p:grpSpPr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521" y="709"/>
              <a:ext cx="317" cy="31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5400"/>
            </a:p>
          </p:txBody>
        </p: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-393" y="108"/>
              <a:ext cx="1785" cy="2058"/>
              <a:chOff x="3895" y="130"/>
              <a:chExt cx="943" cy="1086"/>
            </a:xfrm>
          </p:grpSpPr>
          <p:sp>
            <p:nvSpPr>
              <p:cNvPr id="56" name="Oval 5"/>
              <p:cNvSpPr>
                <a:spLocks noChangeArrowheads="1"/>
              </p:cNvSpPr>
              <p:nvPr/>
            </p:nvSpPr>
            <p:spPr bwMode="auto">
              <a:xfrm rot="1648613">
                <a:off x="4422" y="346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5400"/>
              </a:p>
            </p:txBody>
          </p:sp>
          <p:grpSp>
            <p:nvGrpSpPr>
              <p:cNvPr id="5" name="Group 49"/>
              <p:cNvGrpSpPr>
                <a:grpSpLocks/>
              </p:cNvGrpSpPr>
              <p:nvPr/>
            </p:nvGrpSpPr>
            <p:grpSpPr bwMode="auto">
              <a:xfrm>
                <a:off x="3895" y="130"/>
                <a:ext cx="943" cy="1086"/>
                <a:chOff x="4439" y="130"/>
                <a:chExt cx="943" cy="1086"/>
              </a:xfrm>
            </p:grpSpPr>
            <p:sp>
              <p:nvSpPr>
                <p:cNvPr id="58" name="Oval 4"/>
                <p:cNvSpPr>
                  <a:spLocks noChangeArrowheads="1"/>
                </p:cNvSpPr>
                <p:nvPr/>
              </p:nvSpPr>
              <p:spPr bwMode="auto">
                <a:xfrm>
                  <a:off x="5057" y="210"/>
                  <a:ext cx="136" cy="1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5400"/>
                </a:p>
              </p:txBody>
            </p:sp>
            <p:pic>
              <p:nvPicPr>
                <p:cNvPr id="59" name="Picture 6" descr="pirates_1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439" y="130"/>
                  <a:ext cx="943" cy="10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60" name="Рисунок 59" descr="77_1_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9491" y="3150289"/>
            <a:ext cx="2098757" cy="2798343"/>
          </a:xfrm>
          <a:prstGeom prst="rect">
            <a:avLst/>
          </a:prstGeom>
        </p:spPr>
      </p:pic>
      <p:pic>
        <p:nvPicPr>
          <p:cNvPr id="61" name="Рисунок 60" descr="monkey0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92879" y="3350766"/>
            <a:ext cx="2590688" cy="2725786"/>
          </a:xfrm>
          <a:prstGeom prst="rect">
            <a:avLst/>
          </a:prstGeom>
        </p:spPr>
      </p:pic>
      <p:pic>
        <p:nvPicPr>
          <p:cNvPr id="65" name="Рисунок 64" descr="grandp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83464" y="3480195"/>
            <a:ext cx="2077548" cy="2520555"/>
          </a:xfrm>
          <a:prstGeom prst="rect">
            <a:avLst/>
          </a:prstGeom>
        </p:spPr>
      </p:pic>
      <p:pic>
        <p:nvPicPr>
          <p:cNvPr id="25" name="Рисунок 16" descr="rose1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61176" y="431426"/>
            <a:ext cx="2545294" cy="236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215" y="634176"/>
            <a:ext cx="3088563" cy="2185223"/>
          </a:xfrm>
          <a:prstGeom prst="rect">
            <a:avLst/>
          </a:prstGeom>
        </p:spPr>
      </p:pic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-106680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906" y="568370"/>
            <a:ext cx="2933043" cy="212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63100" y="376276"/>
            <a:ext cx="2085742" cy="270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295046" y="3314950"/>
            <a:ext cx="2745118" cy="2612884"/>
            <a:chOff x="-393" y="108"/>
            <a:chExt cx="1785" cy="2058"/>
          </a:xfrm>
        </p:grpSpPr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521" y="709"/>
              <a:ext cx="317" cy="31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5400"/>
            </a:p>
          </p:txBody>
        </p: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-393" y="108"/>
              <a:ext cx="1785" cy="2058"/>
              <a:chOff x="3895" y="130"/>
              <a:chExt cx="943" cy="1086"/>
            </a:xfrm>
          </p:grpSpPr>
          <p:sp>
            <p:nvSpPr>
              <p:cNvPr id="56" name="Oval 5"/>
              <p:cNvSpPr>
                <a:spLocks noChangeArrowheads="1"/>
              </p:cNvSpPr>
              <p:nvPr/>
            </p:nvSpPr>
            <p:spPr bwMode="auto">
              <a:xfrm rot="1648613">
                <a:off x="4422" y="346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5400"/>
              </a:p>
            </p:txBody>
          </p:sp>
          <p:grpSp>
            <p:nvGrpSpPr>
              <p:cNvPr id="5" name="Group 49"/>
              <p:cNvGrpSpPr>
                <a:grpSpLocks/>
              </p:cNvGrpSpPr>
              <p:nvPr/>
            </p:nvGrpSpPr>
            <p:grpSpPr bwMode="auto">
              <a:xfrm>
                <a:off x="3895" y="130"/>
                <a:ext cx="943" cy="1086"/>
                <a:chOff x="4439" y="130"/>
                <a:chExt cx="943" cy="1086"/>
              </a:xfrm>
            </p:grpSpPr>
            <p:sp>
              <p:nvSpPr>
                <p:cNvPr id="58" name="Oval 4"/>
                <p:cNvSpPr>
                  <a:spLocks noChangeArrowheads="1"/>
                </p:cNvSpPr>
                <p:nvPr/>
              </p:nvSpPr>
              <p:spPr bwMode="auto">
                <a:xfrm>
                  <a:off x="5057" y="210"/>
                  <a:ext cx="136" cy="1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5400"/>
                </a:p>
              </p:txBody>
            </p:sp>
            <p:pic>
              <p:nvPicPr>
                <p:cNvPr id="59" name="Picture 6" descr="pirates_1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439" y="130"/>
                  <a:ext cx="943" cy="10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60" name="Рисунок 59" descr="77_1_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9491" y="3150289"/>
            <a:ext cx="2098757" cy="2798343"/>
          </a:xfrm>
          <a:prstGeom prst="rect">
            <a:avLst/>
          </a:prstGeom>
        </p:spPr>
      </p:pic>
      <p:pic>
        <p:nvPicPr>
          <p:cNvPr id="61" name="Рисунок 60" descr="monkey0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92879" y="3350766"/>
            <a:ext cx="2590688" cy="2725786"/>
          </a:xfrm>
          <a:prstGeom prst="rect">
            <a:avLst/>
          </a:prstGeom>
        </p:spPr>
      </p:pic>
      <p:pic>
        <p:nvPicPr>
          <p:cNvPr id="25" name="Рисунок 16" descr="rose1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61176" y="431426"/>
            <a:ext cx="2545294" cy="236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-106680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muede.wav">
            <a:hlinkClick r:id="" action="ppaction://media"/>
          </p:cNvPr>
          <p:cNvPicPr>
            <a:picLocks noRot="1" noChangeAspect="1"/>
          </p:cNvPicPr>
          <p:nvPr>
            <a:wavAudioFile r:embed="rId1" name="muede.wav"/>
          </p:nvPr>
        </p:nvPicPr>
        <p:blipFill>
          <a:blip r:embed="rId4"/>
          <a:stretch>
            <a:fillRect/>
          </a:stretch>
        </p:blipFill>
        <p:spPr>
          <a:xfrm>
            <a:off x="12630150" y="1981200"/>
            <a:ext cx="304800" cy="304800"/>
          </a:xfrm>
          <a:prstGeom prst="rect">
            <a:avLst/>
          </a:prstGeom>
        </p:spPr>
      </p:pic>
      <p:pic>
        <p:nvPicPr>
          <p:cNvPr id="18" name="Рисунок 17" descr="grandp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83464" y="3480195"/>
            <a:ext cx="2077548" cy="252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215" y="634176"/>
            <a:ext cx="3088563" cy="2185223"/>
          </a:xfrm>
          <a:prstGeom prst="rect">
            <a:avLst/>
          </a:prstGeom>
        </p:spPr>
      </p:pic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-106680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906" y="568370"/>
            <a:ext cx="2933043" cy="212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63100" y="376276"/>
            <a:ext cx="2085742" cy="270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295046" y="3314950"/>
            <a:ext cx="2745118" cy="2612884"/>
            <a:chOff x="-393" y="108"/>
            <a:chExt cx="1785" cy="2058"/>
          </a:xfrm>
        </p:grpSpPr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521" y="709"/>
              <a:ext cx="317" cy="31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5400"/>
            </a:p>
          </p:txBody>
        </p: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-393" y="108"/>
              <a:ext cx="1785" cy="2058"/>
              <a:chOff x="3895" y="130"/>
              <a:chExt cx="943" cy="1086"/>
            </a:xfrm>
          </p:grpSpPr>
          <p:sp>
            <p:nvSpPr>
              <p:cNvPr id="56" name="Oval 5"/>
              <p:cNvSpPr>
                <a:spLocks noChangeArrowheads="1"/>
              </p:cNvSpPr>
              <p:nvPr/>
            </p:nvSpPr>
            <p:spPr bwMode="auto">
              <a:xfrm rot="1648613">
                <a:off x="4422" y="346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5400"/>
              </a:p>
            </p:txBody>
          </p:sp>
          <p:grpSp>
            <p:nvGrpSpPr>
              <p:cNvPr id="5" name="Group 49"/>
              <p:cNvGrpSpPr>
                <a:grpSpLocks/>
              </p:cNvGrpSpPr>
              <p:nvPr/>
            </p:nvGrpSpPr>
            <p:grpSpPr bwMode="auto">
              <a:xfrm>
                <a:off x="3895" y="130"/>
                <a:ext cx="943" cy="1086"/>
                <a:chOff x="4439" y="130"/>
                <a:chExt cx="943" cy="1086"/>
              </a:xfrm>
            </p:grpSpPr>
            <p:sp>
              <p:nvSpPr>
                <p:cNvPr id="58" name="Oval 4"/>
                <p:cNvSpPr>
                  <a:spLocks noChangeArrowheads="1"/>
                </p:cNvSpPr>
                <p:nvPr/>
              </p:nvSpPr>
              <p:spPr bwMode="auto">
                <a:xfrm>
                  <a:off x="5057" y="210"/>
                  <a:ext cx="136" cy="1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5400"/>
                </a:p>
              </p:txBody>
            </p:sp>
            <p:pic>
              <p:nvPicPr>
                <p:cNvPr id="59" name="Picture 6" descr="pirates_1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439" y="130"/>
                  <a:ext cx="943" cy="10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60" name="Рисунок 59" descr="77_1_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9491" y="3150289"/>
            <a:ext cx="2098757" cy="2798343"/>
          </a:xfrm>
          <a:prstGeom prst="rect">
            <a:avLst/>
          </a:prstGeom>
        </p:spPr>
      </p:pic>
      <p:pic>
        <p:nvPicPr>
          <p:cNvPr id="61" name="Рисунок 60" descr="monkey0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92879" y="3350766"/>
            <a:ext cx="2590688" cy="2725786"/>
          </a:xfrm>
          <a:prstGeom prst="rect">
            <a:avLst/>
          </a:prstGeom>
        </p:spPr>
      </p:pic>
      <p:pic>
        <p:nvPicPr>
          <p:cNvPr id="65" name="Рисунок 64" descr="grandp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83464" y="3480195"/>
            <a:ext cx="2077548" cy="2520555"/>
          </a:xfrm>
          <a:prstGeom prst="rect">
            <a:avLst/>
          </a:prstGeom>
        </p:spPr>
      </p:pic>
      <p:pic>
        <p:nvPicPr>
          <p:cNvPr id="25" name="Рисунок 16" descr="rose1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61176" y="431426"/>
            <a:ext cx="2545294" cy="236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215" y="634176"/>
            <a:ext cx="3088563" cy="2185223"/>
          </a:xfrm>
          <a:prstGeom prst="rect">
            <a:avLst/>
          </a:prstGeom>
        </p:spPr>
      </p:pic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-106680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906" y="568370"/>
            <a:ext cx="2933043" cy="212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295046" y="3314950"/>
            <a:ext cx="2745118" cy="2612884"/>
            <a:chOff x="-393" y="108"/>
            <a:chExt cx="1785" cy="2058"/>
          </a:xfrm>
        </p:grpSpPr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521" y="709"/>
              <a:ext cx="317" cy="31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5400"/>
            </a:p>
          </p:txBody>
        </p: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-393" y="108"/>
              <a:ext cx="1785" cy="2058"/>
              <a:chOff x="3895" y="130"/>
              <a:chExt cx="943" cy="1086"/>
            </a:xfrm>
          </p:grpSpPr>
          <p:sp>
            <p:nvSpPr>
              <p:cNvPr id="56" name="Oval 5"/>
              <p:cNvSpPr>
                <a:spLocks noChangeArrowheads="1"/>
              </p:cNvSpPr>
              <p:nvPr/>
            </p:nvSpPr>
            <p:spPr bwMode="auto">
              <a:xfrm rot="1648613">
                <a:off x="4422" y="346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5400"/>
              </a:p>
            </p:txBody>
          </p:sp>
          <p:grpSp>
            <p:nvGrpSpPr>
              <p:cNvPr id="5" name="Group 49"/>
              <p:cNvGrpSpPr>
                <a:grpSpLocks/>
              </p:cNvGrpSpPr>
              <p:nvPr/>
            </p:nvGrpSpPr>
            <p:grpSpPr bwMode="auto">
              <a:xfrm>
                <a:off x="3895" y="130"/>
                <a:ext cx="943" cy="1086"/>
                <a:chOff x="4439" y="130"/>
                <a:chExt cx="943" cy="1086"/>
              </a:xfrm>
            </p:grpSpPr>
            <p:sp>
              <p:nvSpPr>
                <p:cNvPr id="58" name="Oval 4"/>
                <p:cNvSpPr>
                  <a:spLocks noChangeArrowheads="1"/>
                </p:cNvSpPr>
                <p:nvPr/>
              </p:nvSpPr>
              <p:spPr bwMode="auto">
                <a:xfrm>
                  <a:off x="5057" y="210"/>
                  <a:ext cx="136" cy="1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5400"/>
                </a:p>
              </p:txBody>
            </p:sp>
            <p:pic>
              <p:nvPicPr>
                <p:cNvPr id="59" name="Picture 6" descr="pirates_1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439" y="130"/>
                  <a:ext cx="943" cy="10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60" name="Рисунок 59" descr="77_1_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9491" y="3150289"/>
            <a:ext cx="2098757" cy="2798343"/>
          </a:xfrm>
          <a:prstGeom prst="rect">
            <a:avLst/>
          </a:prstGeom>
        </p:spPr>
      </p:pic>
      <p:pic>
        <p:nvPicPr>
          <p:cNvPr id="61" name="Рисунок 60" descr="monkey0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92879" y="3350766"/>
            <a:ext cx="2590688" cy="2725786"/>
          </a:xfrm>
          <a:prstGeom prst="rect">
            <a:avLst/>
          </a:prstGeom>
        </p:spPr>
      </p:pic>
      <p:pic>
        <p:nvPicPr>
          <p:cNvPr id="65" name="Рисунок 64" descr="grandp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83464" y="3480195"/>
            <a:ext cx="2077548" cy="2520555"/>
          </a:xfrm>
          <a:prstGeom prst="rect">
            <a:avLst/>
          </a:prstGeom>
        </p:spPr>
      </p:pic>
      <p:pic>
        <p:nvPicPr>
          <p:cNvPr id="25" name="Рисунок 16" descr="rose1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61176" y="431426"/>
            <a:ext cx="2545294" cy="236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-106680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schlecht0.wav">
            <a:hlinkClick r:id="" action="ppaction://media"/>
          </p:cNvPr>
          <p:cNvPicPr>
            <a:picLocks noRot="1" noChangeAspect="1"/>
          </p:cNvPicPr>
          <p:nvPr>
            <a:wavAudioFile r:embed="rId1" name="schlecht0.wav"/>
          </p:nvPr>
        </p:nvPicPr>
        <p:blipFill>
          <a:blip r:embed="rId4"/>
          <a:stretch>
            <a:fillRect/>
          </a:stretch>
        </p:blipFill>
        <p:spPr>
          <a:xfrm>
            <a:off x="12630150" y="1581150"/>
            <a:ext cx="304800" cy="304800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63100" y="376276"/>
            <a:ext cx="2085742" cy="270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-898635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ru-RU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1"/>
          <p:cNvSpPr>
            <a:spLocks noChangeArrowheads="1"/>
          </p:cNvSpPr>
          <p:nvPr/>
        </p:nvSpPr>
        <p:spPr bwMode="auto">
          <a:xfrm>
            <a:off x="0" y="0"/>
            <a:ext cx="24482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gut</a:t>
            </a:r>
            <a:endParaRPr lang="de-DE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80" name="Рисунок 79" descr="77_1_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1989" y="773296"/>
            <a:ext cx="2098757" cy="2798343"/>
          </a:xfrm>
          <a:prstGeom prst="rect">
            <a:avLst/>
          </a:prstGeom>
        </p:spPr>
      </p:pic>
      <p:sp>
        <p:nvSpPr>
          <p:cNvPr id="81" name="Rectangle 1"/>
          <p:cNvSpPr>
            <a:spLocks noChangeArrowheads="1"/>
          </p:cNvSpPr>
          <p:nvPr/>
        </p:nvSpPr>
        <p:spPr bwMode="auto">
          <a:xfrm>
            <a:off x="2855640" y="0"/>
            <a:ext cx="27363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böse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82" name="Group 55"/>
          <p:cNvGrpSpPr>
            <a:grpSpLocks/>
          </p:cNvGrpSpPr>
          <p:nvPr/>
        </p:nvGrpSpPr>
        <p:grpSpPr bwMode="auto">
          <a:xfrm>
            <a:off x="2783325" y="957924"/>
            <a:ext cx="2745118" cy="2612884"/>
            <a:chOff x="-393" y="108"/>
            <a:chExt cx="1785" cy="2058"/>
          </a:xfrm>
        </p:grpSpPr>
        <p:sp>
          <p:nvSpPr>
            <p:cNvPr id="83" name="Oval 54"/>
            <p:cNvSpPr>
              <a:spLocks noChangeArrowheads="1"/>
            </p:cNvSpPr>
            <p:nvPr/>
          </p:nvSpPr>
          <p:spPr bwMode="auto">
            <a:xfrm>
              <a:off x="521" y="709"/>
              <a:ext cx="317" cy="31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5400" dirty="0"/>
            </a:p>
          </p:txBody>
        </p:sp>
        <p:grpSp>
          <p:nvGrpSpPr>
            <p:cNvPr id="84" name="Group 50"/>
            <p:cNvGrpSpPr>
              <a:grpSpLocks/>
            </p:cNvGrpSpPr>
            <p:nvPr/>
          </p:nvGrpSpPr>
          <p:grpSpPr bwMode="auto">
            <a:xfrm>
              <a:off x="-393" y="108"/>
              <a:ext cx="1785" cy="2058"/>
              <a:chOff x="3895" y="130"/>
              <a:chExt cx="943" cy="1086"/>
            </a:xfrm>
          </p:grpSpPr>
          <p:sp>
            <p:nvSpPr>
              <p:cNvPr id="85" name="Oval 5"/>
              <p:cNvSpPr>
                <a:spLocks noChangeArrowheads="1"/>
              </p:cNvSpPr>
              <p:nvPr/>
            </p:nvSpPr>
            <p:spPr bwMode="auto">
              <a:xfrm rot="1648613">
                <a:off x="4422" y="346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5400" dirty="0"/>
              </a:p>
            </p:txBody>
          </p: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3895" y="130"/>
                <a:ext cx="943" cy="1086"/>
                <a:chOff x="4439" y="130"/>
                <a:chExt cx="943" cy="1086"/>
              </a:xfrm>
            </p:grpSpPr>
            <p:sp>
              <p:nvSpPr>
                <p:cNvPr id="87" name="Oval 4"/>
                <p:cNvSpPr>
                  <a:spLocks noChangeArrowheads="1"/>
                </p:cNvSpPr>
                <p:nvPr/>
              </p:nvSpPr>
              <p:spPr bwMode="auto">
                <a:xfrm>
                  <a:off x="5057" y="210"/>
                  <a:ext cx="136" cy="1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5400" dirty="0"/>
                </a:p>
              </p:txBody>
            </p:sp>
            <p:pic>
              <p:nvPicPr>
                <p:cNvPr id="88" name="Picture 6" descr="pirates_12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439" y="130"/>
                  <a:ext cx="943" cy="10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89" name="Rectangle 1"/>
          <p:cNvSpPr>
            <a:spLocks noChangeArrowheads="1"/>
          </p:cNvSpPr>
          <p:nvPr/>
        </p:nvSpPr>
        <p:spPr bwMode="auto">
          <a:xfrm>
            <a:off x="5969878" y="0"/>
            <a:ext cx="32214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komisch</a:t>
            </a:r>
            <a:endParaRPr lang="de-DE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90" name="Рисунок 89" descr="monkey09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11577" y="1049973"/>
            <a:ext cx="2590688" cy="2725786"/>
          </a:xfrm>
          <a:prstGeom prst="rect">
            <a:avLst/>
          </a:prstGeom>
        </p:spPr>
      </p:pic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9438291" y="0"/>
            <a:ext cx="24962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müde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92" name="Рисунок 91" descr="grandpa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548650" y="1046426"/>
            <a:ext cx="2002221" cy="2429166"/>
          </a:xfrm>
          <a:prstGeom prst="rect">
            <a:avLst/>
          </a:prstGeom>
        </p:spPr>
      </p:pic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3436882"/>
            <a:ext cx="26013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stark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6" name="Рисунок 25" descr="body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76897" y="4498698"/>
            <a:ext cx="2732968" cy="1933632"/>
          </a:xfrm>
          <a:prstGeom prst="rect">
            <a:avLst/>
          </a:prstGeom>
        </p:spPr>
      </p:pic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2963919" y="3428264"/>
            <a:ext cx="28377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krank</a:t>
            </a:r>
            <a:endParaRPr lang="de-DE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00401" y="4511720"/>
            <a:ext cx="2781368" cy="201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6037192" y="3433539"/>
            <a:ext cx="27363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schön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6" name="Рисунок 35" descr="https://img-fotki.yandex.ru/get/6441/134091466.7c/0_b13aa_214f8ba5_XXL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16566" y="4225157"/>
            <a:ext cx="2112579" cy="263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8765629" y="3433276"/>
            <a:ext cx="30795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schlecht</a:t>
            </a:r>
            <a:endParaRPr lang="de-DE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9412015" y="4256564"/>
            <a:ext cx="1897118" cy="246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ese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omisch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ede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ark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r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choen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chlecht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1" grpId="0"/>
      <p:bldP spid="89" grpId="0"/>
      <p:bldP spid="91" grpId="0"/>
      <p:bldP spid="25" grpId="0"/>
      <p:bldP spid="33" grpId="0"/>
      <p:bldP spid="35" grpId="0"/>
      <p:bldP spid="3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215" y="634176"/>
            <a:ext cx="3088563" cy="2185223"/>
          </a:xfrm>
          <a:prstGeom prst="rect">
            <a:avLst/>
          </a:prstGeom>
        </p:spPr>
      </p:pic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-106680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906" y="568370"/>
            <a:ext cx="2933043" cy="212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63100" y="376276"/>
            <a:ext cx="2085742" cy="270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295046" y="3314950"/>
            <a:ext cx="2745118" cy="2612884"/>
            <a:chOff x="-393" y="108"/>
            <a:chExt cx="1785" cy="2058"/>
          </a:xfrm>
        </p:grpSpPr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521" y="709"/>
              <a:ext cx="317" cy="31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5400"/>
            </a:p>
          </p:txBody>
        </p: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-393" y="108"/>
              <a:ext cx="1785" cy="2058"/>
              <a:chOff x="3895" y="130"/>
              <a:chExt cx="943" cy="1086"/>
            </a:xfrm>
          </p:grpSpPr>
          <p:sp>
            <p:nvSpPr>
              <p:cNvPr id="56" name="Oval 5"/>
              <p:cNvSpPr>
                <a:spLocks noChangeArrowheads="1"/>
              </p:cNvSpPr>
              <p:nvPr/>
            </p:nvSpPr>
            <p:spPr bwMode="auto">
              <a:xfrm rot="1648613">
                <a:off x="4422" y="346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5400"/>
              </a:p>
            </p:txBody>
          </p:sp>
          <p:grpSp>
            <p:nvGrpSpPr>
              <p:cNvPr id="5" name="Group 49"/>
              <p:cNvGrpSpPr>
                <a:grpSpLocks/>
              </p:cNvGrpSpPr>
              <p:nvPr/>
            </p:nvGrpSpPr>
            <p:grpSpPr bwMode="auto">
              <a:xfrm>
                <a:off x="3895" y="130"/>
                <a:ext cx="943" cy="1086"/>
                <a:chOff x="4439" y="130"/>
                <a:chExt cx="943" cy="1086"/>
              </a:xfrm>
            </p:grpSpPr>
            <p:sp>
              <p:nvSpPr>
                <p:cNvPr id="58" name="Oval 4"/>
                <p:cNvSpPr>
                  <a:spLocks noChangeArrowheads="1"/>
                </p:cNvSpPr>
                <p:nvPr/>
              </p:nvSpPr>
              <p:spPr bwMode="auto">
                <a:xfrm>
                  <a:off x="5057" y="210"/>
                  <a:ext cx="136" cy="1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5400"/>
                </a:p>
              </p:txBody>
            </p:sp>
            <p:pic>
              <p:nvPicPr>
                <p:cNvPr id="59" name="Picture 6" descr="pirates_1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439" y="130"/>
                  <a:ext cx="943" cy="10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60" name="Рисунок 59" descr="77_1_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9491" y="3150289"/>
            <a:ext cx="2098757" cy="2798343"/>
          </a:xfrm>
          <a:prstGeom prst="rect">
            <a:avLst/>
          </a:prstGeom>
        </p:spPr>
      </p:pic>
      <p:pic>
        <p:nvPicPr>
          <p:cNvPr id="61" name="Рисунок 60" descr="monkey0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92879" y="3350766"/>
            <a:ext cx="2590688" cy="2725786"/>
          </a:xfrm>
          <a:prstGeom prst="rect">
            <a:avLst/>
          </a:prstGeom>
        </p:spPr>
      </p:pic>
      <p:pic>
        <p:nvPicPr>
          <p:cNvPr id="65" name="Рисунок 64" descr="grandp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83464" y="3480195"/>
            <a:ext cx="2077548" cy="2520555"/>
          </a:xfrm>
          <a:prstGeom prst="rect">
            <a:avLst/>
          </a:prstGeom>
        </p:spPr>
      </p:pic>
      <p:pic>
        <p:nvPicPr>
          <p:cNvPr id="25" name="Рисунок 16" descr="rose1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61176" y="431426"/>
            <a:ext cx="2545294" cy="236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215" y="634176"/>
            <a:ext cx="3088563" cy="2185223"/>
          </a:xfrm>
          <a:prstGeom prst="rect">
            <a:avLst/>
          </a:prstGeom>
        </p:spPr>
      </p:pic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-106680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906" y="568370"/>
            <a:ext cx="2933043" cy="212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63100" y="376276"/>
            <a:ext cx="2085742" cy="270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295046" y="3314950"/>
            <a:ext cx="2745118" cy="2612884"/>
            <a:chOff x="-393" y="108"/>
            <a:chExt cx="1785" cy="2058"/>
          </a:xfrm>
        </p:grpSpPr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521" y="709"/>
              <a:ext cx="317" cy="31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5400"/>
            </a:p>
          </p:txBody>
        </p: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-393" y="108"/>
              <a:ext cx="1785" cy="2058"/>
              <a:chOff x="3895" y="130"/>
              <a:chExt cx="943" cy="1086"/>
            </a:xfrm>
          </p:grpSpPr>
          <p:sp>
            <p:nvSpPr>
              <p:cNvPr id="56" name="Oval 5"/>
              <p:cNvSpPr>
                <a:spLocks noChangeArrowheads="1"/>
              </p:cNvSpPr>
              <p:nvPr/>
            </p:nvSpPr>
            <p:spPr bwMode="auto">
              <a:xfrm rot="1648613">
                <a:off x="4422" y="346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5400"/>
              </a:p>
            </p:txBody>
          </p:sp>
          <p:grpSp>
            <p:nvGrpSpPr>
              <p:cNvPr id="5" name="Group 49"/>
              <p:cNvGrpSpPr>
                <a:grpSpLocks/>
              </p:cNvGrpSpPr>
              <p:nvPr/>
            </p:nvGrpSpPr>
            <p:grpSpPr bwMode="auto">
              <a:xfrm>
                <a:off x="3895" y="130"/>
                <a:ext cx="943" cy="1086"/>
                <a:chOff x="4439" y="130"/>
                <a:chExt cx="943" cy="1086"/>
              </a:xfrm>
            </p:grpSpPr>
            <p:sp>
              <p:nvSpPr>
                <p:cNvPr id="58" name="Oval 4"/>
                <p:cNvSpPr>
                  <a:spLocks noChangeArrowheads="1"/>
                </p:cNvSpPr>
                <p:nvPr/>
              </p:nvSpPr>
              <p:spPr bwMode="auto">
                <a:xfrm>
                  <a:off x="5057" y="210"/>
                  <a:ext cx="136" cy="1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5400"/>
                </a:p>
              </p:txBody>
            </p:sp>
            <p:pic>
              <p:nvPicPr>
                <p:cNvPr id="59" name="Picture 6" descr="pirates_1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439" y="130"/>
                  <a:ext cx="943" cy="10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61" name="Рисунок 60" descr="monkey0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92879" y="3350766"/>
            <a:ext cx="2590688" cy="2725786"/>
          </a:xfrm>
          <a:prstGeom prst="rect">
            <a:avLst/>
          </a:prstGeom>
        </p:spPr>
      </p:pic>
      <p:pic>
        <p:nvPicPr>
          <p:cNvPr id="65" name="Рисунок 64" descr="grandp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83464" y="3480195"/>
            <a:ext cx="2077548" cy="2520555"/>
          </a:xfrm>
          <a:prstGeom prst="rect">
            <a:avLst/>
          </a:prstGeom>
        </p:spPr>
      </p:pic>
      <p:pic>
        <p:nvPicPr>
          <p:cNvPr id="25" name="Рисунок 16" descr="rose1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61176" y="431426"/>
            <a:ext cx="2545294" cy="236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-106680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gut.wav">
            <a:hlinkClick r:id="" action="ppaction://media"/>
          </p:cNvPr>
          <p:cNvPicPr>
            <a:picLocks noRot="1" noChangeAspect="1"/>
          </p:cNvPicPr>
          <p:nvPr>
            <a:wavAudioFile r:embed="rId1" name="gut.wav"/>
          </p:nvPr>
        </p:nvPicPr>
        <p:blipFill>
          <a:blip r:embed="rId4"/>
          <a:stretch>
            <a:fillRect/>
          </a:stretch>
        </p:blipFill>
        <p:spPr>
          <a:xfrm>
            <a:off x="12573000" y="1847850"/>
            <a:ext cx="304800" cy="304800"/>
          </a:xfrm>
          <a:prstGeom prst="rect">
            <a:avLst/>
          </a:prstGeom>
        </p:spPr>
      </p:pic>
      <p:pic>
        <p:nvPicPr>
          <p:cNvPr id="19" name="Рисунок 18" descr="77_1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9491" y="3150289"/>
            <a:ext cx="2098757" cy="279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215" y="634176"/>
            <a:ext cx="3088563" cy="2185223"/>
          </a:xfrm>
          <a:prstGeom prst="rect">
            <a:avLst/>
          </a:prstGeom>
        </p:spPr>
      </p:pic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-106680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906" y="568370"/>
            <a:ext cx="2933043" cy="212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63100" y="376276"/>
            <a:ext cx="2085742" cy="270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295046" y="3314950"/>
            <a:ext cx="2745118" cy="2612884"/>
            <a:chOff x="-393" y="108"/>
            <a:chExt cx="1785" cy="2058"/>
          </a:xfrm>
        </p:grpSpPr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521" y="709"/>
              <a:ext cx="317" cy="31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5400"/>
            </a:p>
          </p:txBody>
        </p: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-393" y="108"/>
              <a:ext cx="1785" cy="2058"/>
              <a:chOff x="3895" y="130"/>
              <a:chExt cx="943" cy="1086"/>
            </a:xfrm>
          </p:grpSpPr>
          <p:sp>
            <p:nvSpPr>
              <p:cNvPr id="56" name="Oval 5"/>
              <p:cNvSpPr>
                <a:spLocks noChangeArrowheads="1"/>
              </p:cNvSpPr>
              <p:nvPr/>
            </p:nvSpPr>
            <p:spPr bwMode="auto">
              <a:xfrm rot="1648613">
                <a:off x="4422" y="346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5400"/>
              </a:p>
            </p:txBody>
          </p:sp>
          <p:grpSp>
            <p:nvGrpSpPr>
              <p:cNvPr id="5" name="Group 49"/>
              <p:cNvGrpSpPr>
                <a:grpSpLocks/>
              </p:cNvGrpSpPr>
              <p:nvPr/>
            </p:nvGrpSpPr>
            <p:grpSpPr bwMode="auto">
              <a:xfrm>
                <a:off x="3895" y="130"/>
                <a:ext cx="943" cy="1086"/>
                <a:chOff x="4439" y="130"/>
                <a:chExt cx="943" cy="1086"/>
              </a:xfrm>
            </p:grpSpPr>
            <p:sp>
              <p:nvSpPr>
                <p:cNvPr id="58" name="Oval 4"/>
                <p:cNvSpPr>
                  <a:spLocks noChangeArrowheads="1"/>
                </p:cNvSpPr>
                <p:nvPr/>
              </p:nvSpPr>
              <p:spPr bwMode="auto">
                <a:xfrm>
                  <a:off x="5057" y="210"/>
                  <a:ext cx="136" cy="1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5400"/>
                </a:p>
              </p:txBody>
            </p:sp>
            <p:pic>
              <p:nvPicPr>
                <p:cNvPr id="59" name="Picture 6" descr="pirates_1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439" y="130"/>
                  <a:ext cx="943" cy="10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60" name="Рисунок 59" descr="77_1_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9491" y="3150289"/>
            <a:ext cx="2098757" cy="2798343"/>
          </a:xfrm>
          <a:prstGeom prst="rect">
            <a:avLst/>
          </a:prstGeom>
        </p:spPr>
      </p:pic>
      <p:pic>
        <p:nvPicPr>
          <p:cNvPr id="61" name="Рисунок 60" descr="monkey0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92879" y="3350766"/>
            <a:ext cx="2590688" cy="2725786"/>
          </a:xfrm>
          <a:prstGeom prst="rect">
            <a:avLst/>
          </a:prstGeom>
        </p:spPr>
      </p:pic>
      <p:pic>
        <p:nvPicPr>
          <p:cNvPr id="65" name="Рисунок 64" descr="grandp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83464" y="3480195"/>
            <a:ext cx="2077548" cy="2520555"/>
          </a:xfrm>
          <a:prstGeom prst="rect">
            <a:avLst/>
          </a:prstGeom>
        </p:spPr>
      </p:pic>
      <p:pic>
        <p:nvPicPr>
          <p:cNvPr id="25" name="Рисунок 16" descr="rose1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61176" y="431426"/>
            <a:ext cx="2545294" cy="236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215" y="634176"/>
            <a:ext cx="3088563" cy="2185223"/>
          </a:xfrm>
          <a:prstGeom prst="rect">
            <a:avLst/>
          </a:prstGeom>
        </p:spPr>
      </p:pic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-106680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63100" y="376276"/>
            <a:ext cx="2085742" cy="270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295046" y="3314950"/>
            <a:ext cx="2745118" cy="2612884"/>
            <a:chOff x="-393" y="108"/>
            <a:chExt cx="1785" cy="2058"/>
          </a:xfrm>
        </p:grpSpPr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521" y="709"/>
              <a:ext cx="317" cy="31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5400"/>
            </a:p>
          </p:txBody>
        </p: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-393" y="108"/>
              <a:ext cx="1785" cy="2058"/>
              <a:chOff x="3895" y="130"/>
              <a:chExt cx="943" cy="1086"/>
            </a:xfrm>
          </p:grpSpPr>
          <p:sp>
            <p:nvSpPr>
              <p:cNvPr id="56" name="Oval 5"/>
              <p:cNvSpPr>
                <a:spLocks noChangeArrowheads="1"/>
              </p:cNvSpPr>
              <p:nvPr/>
            </p:nvSpPr>
            <p:spPr bwMode="auto">
              <a:xfrm rot="1648613">
                <a:off x="4422" y="346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5400"/>
              </a:p>
            </p:txBody>
          </p:sp>
          <p:grpSp>
            <p:nvGrpSpPr>
              <p:cNvPr id="5" name="Group 49"/>
              <p:cNvGrpSpPr>
                <a:grpSpLocks/>
              </p:cNvGrpSpPr>
              <p:nvPr/>
            </p:nvGrpSpPr>
            <p:grpSpPr bwMode="auto">
              <a:xfrm>
                <a:off x="3895" y="130"/>
                <a:ext cx="943" cy="1086"/>
                <a:chOff x="4439" y="130"/>
                <a:chExt cx="943" cy="1086"/>
              </a:xfrm>
            </p:grpSpPr>
            <p:sp>
              <p:nvSpPr>
                <p:cNvPr id="58" name="Oval 4"/>
                <p:cNvSpPr>
                  <a:spLocks noChangeArrowheads="1"/>
                </p:cNvSpPr>
                <p:nvPr/>
              </p:nvSpPr>
              <p:spPr bwMode="auto">
                <a:xfrm>
                  <a:off x="5057" y="210"/>
                  <a:ext cx="136" cy="1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5400"/>
                </a:p>
              </p:txBody>
            </p:sp>
            <p:pic>
              <p:nvPicPr>
                <p:cNvPr id="59" name="Picture 6" descr="pirates_1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439" y="130"/>
                  <a:ext cx="943" cy="10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60" name="Рисунок 59" descr="77_1_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9491" y="3150289"/>
            <a:ext cx="2098757" cy="2798343"/>
          </a:xfrm>
          <a:prstGeom prst="rect">
            <a:avLst/>
          </a:prstGeom>
        </p:spPr>
      </p:pic>
      <p:pic>
        <p:nvPicPr>
          <p:cNvPr id="61" name="Рисунок 60" descr="monkey0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92879" y="3350766"/>
            <a:ext cx="2590688" cy="2725786"/>
          </a:xfrm>
          <a:prstGeom prst="rect">
            <a:avLst/>
          </a:prstGeom>
        </p:spPr>
      </p:pic>
      <p:pic>
        <p:nvPicPr>
          <p:cNvPr id="65" name="Рисунок 64" descr="grandp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83464" y="3480195"/>
            <a:ext cx="2077548" cy="2520555"/>
          </a:xfrm>
          <a:prstGeom prst="rect">
            <a:avLst/>
          </a:prstGeom>
        </p:spPr>
      </p:pic>
      <p:pic>
        <p:nvPicPr>
          <p:cNvPr id="25" name="Рисунок 16" descr="rose1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61176" y="431426"/>
            <a:ext cx="2545294" cy="236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-106680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krank.wav">
            <a:hlinkClick r:id="" action="ppaction://media"/>
          </p:cNvPr>
          <p:cNvPicPr>
            <a:picLocks noRot="1" noChangeAspect="1"/>
          </p:cNvPicPr>
          <p:nvPr>
            <a:wavAudioFile r:embed="rId1" name="krank.wav"/>
          </p:nvPr>
        </p:nvPicPr>
        <p:blipFill>
          <a:blip r:embed="rId4"/>
          <a:stretch>
            <a:fillRect/>
          </a:stretch>
        </p:blipFill>
        <p:spPr>
          <a:xfrm>
            <a:off x="12592050" y="1866900"/>
            <a:ext cx="304800" cy="304800"/>
          </a:xfrm>
          <a:prstGeom prst="rect">
            <a:avLst/>
          </a:prstGeom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4906" y="568370"/>
            <a:ext cx="2933043" cy="212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215" y="634176"/>
            <a:ext cx="3088563" cy="2185223"/>
          </a:xfrm>
          <a:prstGeom prst="rect">
            <a:avLst/>
          </a:prstGeom>
        </p:spPr>
      </p:pic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-106680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906" y="568370"/>
            <a:ext cx="2933043" cy="212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63100" y="376276"/>
            <a:ext cx="2085742" cy="270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295046" y="3314950"/>
            <a:ext cx="2745118" cy="2612884"/>
            <a:chOff x="-393" y="108"/>
            <a:chExt cx="1785" cy="2058"/>
          </a:xfrm>
        </p:grpSpPr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521" y="709"/>
              <a:ext cx="317" cy="31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5400"/>
            </a:p>
          </p:txBody>
        </p: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-393" y="108"/>
              <a:ext cx="1785" cy="2058"/>
              <a:chOff x="3895" y="130"/>
              <a:chExt cx="943" cy="1086"/>
            </a:xfrm>
          </p:grpSpPr>
          <p:sp>
            <p:nvSpPr>
              <p:cNvPr id="56" name="Oval 5"/>
              <p:cNvSpPr>
                <a:spLocks noChangeArrowheads="1"/>
              </p:cNvSpPr>
              <p:nvPr/>
            </p:nvSpPr>
            <p:spPr bwMode="auto">
              <a:xfrm rot="1648613">
                <a:off x="4422" y="346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5400"/>
              </a:p>
            </p:txBody>
          </p:sp>
          <p:grpSp>
            <p:nvGrpSpPr>
              <p:cNvPr id="5" name="Group 49"/>
              <p:cNvGrpSpPr>
                <a:grpSpLocks/>
              </p:cNvGrpSpPr>
              <p:nvPr/>
            </p:nvGrpSpPr>
            <p:grpSpPr bwMode="auto">
              <a:xfrm>
                <a:off x="3895" y="130"/>
                <a:ext cx="943" cy="1086"/>
                <a:chOff x="4439" y="130"/>
                <a:chExt cx="943" cy="1086"/>
              </a:xfrm>
            </p:grpSpPr>
            <p:sp>
              <p:nvSpPr>
                <p:cNvPr id="58" name="Oval 4"/>
                <p:cNvSpPr>
                  <a:spLocks noChangeArrowheads="1"/>
                </p:cNvSpPr>
                <p:nvPr/>
              </p:nvSpPr>
              <p:spPr bwMode="auto">
                <a:xfrm>
                  <a:off x="5057" y="210"/>
                  <a:ext cx="136" cy="1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5400"/>
                </a:p>
              </p:txBody>
            </p:sp>
            <p:pic>
              <p:nvPicPr>
                <p:cNvPr id="59" name="Picture 6" descr="pirates_1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439" y="130"/>
                  <a:ext cx="943" cy="10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60" name="Рисунок 59" descr="77_1_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9491" y="3150289"/>
            <a:ext cx="2098757" cy="2798343"/>
          </a:xfrm>
          <a:prstGeom prst="rect">
            <a:avLst/>
          </a:prstGeom>
        </p:spPr>
      </p:pic>
      <p:pic>
        <p:nvPicPr>
          <p:cNvPr id="61" name="Рисунок 60" descr="monkey0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92879" y="3350766"/>
            <a:ext cx="2590688" cy="2725786"/>
          </a:xfrm>
          <a:prstGeom prst="rect">
            <a:avLst/>
          </a:prstGeom>
        </p:spPr>
      </p:pic>
      <p:pic>
        <p:nvPicPr>
          <p:cNvPr id="65" name="Рисунок 64" descr="grandp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83464" y="3480195"/>
            <a:ext cx="2077548" cy="2520555"/>
          </a:xfrm>
          <a:prstGeom prst="rect">
            <a:avLst/>
          </a:prstGeom>
        </p:spPr>
      </p:pic>
      <p:pic>
        <p:nvPicPr>
          <p:cNvPr id="25" name="Рисунок 16" descr="rose1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61176" y="431426"/>
            <a:ext cx="2545294" cy="236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215" y="634176"/>
            <a:ext cx="3088563" cy="2185223"/>
          </a:xfrm>
          <a:prstGeom prst="rect">
            <a:avLst/>
          </a:prstGeom>
        </p:spPr>
      </p:pic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-106680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906" y="568370"/>
            <a:ext cx="2933043" cy="212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63100" y="376276"/>
            <a:ext cx="2085742" cy="270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295046" y="3314950"/>
            <a:ext cx="2745118" cy="2612884"/>
            <a:chOff x="-393" y="108"/>
            <a:chExt cx="1785" cy="2058"/>
          </a:xfrm>
        </p:grpSpPr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521" y="709"/>
              <a:ext cx="317" cy="31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5400"/>
            </a:p>
          </p:txBody>
        </p: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-393" y="108"/>
              <a:ext cx="1785" cy="2058"/>
              <a:chOff x="3895" y="130"/>
              <a:chExt cx="943" cy="1086"/>
            </a:xfrm>
          </p:grpSpPr>
          <p:sp>
            <p:nvSpPr>
              <p:cNvPr id="56" name="Oval 5"/>
              <p:cNvSpPr>
                <a:spLocks noChangeArrowheads="1"/>
              </p:cNvSpPr>
              <p:nvPr/>
            </p:nvSpPr>
            <p:spPr bwMode="auto">
              <a:xfrm rot="1648613">
                <a:off x="4422" y="346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5400"/>
              </a:p>
            </p:txBody>
          </p:sp>
          <p:grpSp>
            <p:nvGrpSpPr>
              <p:cNvPr id="5" name="Group 49"/>
              <p:cNvGrpSpPr>
                <a:grpSpLocks/>
              </p:cNvGrpSpPr>
              <p:nvPr/>
            </p:nvGrpSpPr>
            <p:grpSpPr bwMode="auto">
              <a:xfrm>
                <a:off x="3895" y="130"/>
                <a:ext cx="943" cy="1086"/>
                <a:chOff x="4439" y="130"/>
                <a:chExt cx="943" cy="1086"/>
              </a:xfrm>
            </p:grpSpPr>
            <p:sp>
              <p:nvSpPr>
                <p:cNvPr id="58" name="Oval 4"/>
                <p:cNvSpPr>
                  <a:spLocks noChangeArrowheads="1"/>
                </p:cNvSpPr>
                <p:nvPr/>
              </p:nvSpPr>
              <p:spPr bwMode="auto">
                <a:xfrm>
                  <a:off x="5057" y="210"/>
                  <a:ext cx="136" cy="1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5400"/>
                </a:p>
              </p:txBody>
            </p:sp>
            <p:pic>
              <p:nvPicPr>
                <p:cNvPr id="59" name="Picture 6" descr="pirates_1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439" y="130"/>
                  <a:ext cx="943" cy="10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60" name="Рисунок 59" descr="77_1_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9491" y="3150289"/>
            <a:ext cx="2098757" cy="2798343"/>
          </a:xfrm>
          <a:prstGeom prst="rect">
            <a:avLst/>
          </a:prstGeom>
        </p:spPr>
      </p:pic>
      <p:pic>
        <p:nvPicPr>
          <p:cNvPr id="65" name="Рисунок 64" descr="grandp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83464" y="3480195"/>
            <a:ext cx="2077548" cy="2520555"/>
          </a:xfrm>
          <a:prstGeom prst="rect">
            <a:avLst/>
          </a:prstGeom>
        </p:spPr>
      </p:pic>
      <p:pic>
        <p:nvPicPr>
          <p:cNvPr id="25" name="Рисунок 16" descr="rose1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61176" y="431426"/>
            <a:ext cx="2545294" cy="236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-106680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komisch0.wav">
            <a:hlinkClick r:id="" action="ppaction://media"/>
          </p:cNvPr>
          <p:cNvPicPr>
            <a:picLocks noRot="1" noChangeAspect="1"/>
          </p:cNvPicPr>
          <p:nvPr>
            <a:wavAudioFile r:embed="rId1" name="komisch0.wav"/>
          </p:nvPr>
        </p:nvPicPr>
        <p:blipFill>
          <a:blip r:embed="rId4"/>
          <a:stretch>
            <a:fillRect/>
          </a:stretch>
        </p:blipFill>
        <p:spPr>
          <a:xfrm>
            <a:off x="12687300" y="1562100"/>
            <a:ext cx="304800" cy="304800"/>
          </a:xfrm>
          <a:prstGeom prst="rect">
            <a:avLst/>
          </a:prstGeom>
        </p:spPr>
      </p:pic>
      <p:pic>
        <p:nvPicPr>
          <p:cNvPr id="18" name="Рисунок 17" descr="monkey0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92879" y="3350766"/>
            <a:ext cx="2590688" cy="272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hmutzigesMadch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3398" y="497646"/>
            <a:ext cx="2256902" cy="2864884"/>
          </a:xfrm>
          <a:prstGeom prst="rect">
            <a:avLst/>
          </a:prstGeom>
        </p:spPr>
      </p:pic>
      <p:pic>
        <p:nvPicPr>
          <p:cNvPr id="6" name="Рисунок 5" descr="wash-han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550" y="597134"/>
            <a:ext cx="2929530" cy="2622315"/>
          </a:xfrm>
          <a:prstGeom prst="rect">
            <a:avLst/>
          </a:prstGeom>
        </p:spPr>
      </p:pic>
      <p:pic>
        <p:nvPicPr>
          <p:cNvPr id="8" name="Рисунок 7" descr="owl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4008" y="3626069"/>
            <a:ext cx="2389691" cy="2631504"/>
          </a:xfrm>
          <a:prstGeom prst="rect">
            <a:avLst/>
          </a:prstGeom>
        </p:spPr>
      </p:pic>
      <p:pic>
        <p:nvPicPr>
          <p:cNvPr id="5" name="Рисунок 4" descr="long-hai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68371" y="518347"/>
            <a:ext cx="2217823" cy="2692486"/>
          </a:xfrm>
          <a:prstGeom prst="rect">
            <a:avLst/>
          </a:prstGeom>
        </p:spPr>
      </p:pic>
      <p:pic>
        <p:nvPicPr>
          <p:cNvPr id="7" name="Рисунок 6" descr="girl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86205" y="642446"/>
            <a:ext cx="2324677" cy="2648607"/>
          </a:xfrm>
          <a:prstGeom prst="rect">
            <a:avLst/>
          </a:prstGeom>
        </p:spPr>
      </p:pic>
      <p:pic>
        <p:nvPicPr>
          <p:cNvPr id="10" name="Рисунок 9" descr="donkey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82678" y="3457904"/>
            <a:ext cx="2232322" cy="2712482"/>
          </a:xfrm>
          <a:prstGeom prst="rect">
            <a:avLst/>
          </a:prstGeom>
        </p:spPr>
      </p:pic>
      <p:pic>
        <p:nvPicPr>
          <p:cNvPr id="12" name="Рисунок 11" descr="12882-old_books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13349" y="3863209"/>
            <a:ext cx="2650506" cy="20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n-the-book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48383" y="3599792"/>
            <a:ext cx="1731680" cy="2458107"/>
          </a:xfrm>
          <a:prstGeom prst="rect">
            <a:avLst/>
          </a:prstGeom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733550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hmutzigesMadche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05798" y="249996"/>
            <a:ext cx="2121581" cy="2693109"/>
          </a:xfrm>
          <a:prstGeom prst="rect">
            <a:avLst/>
          </a:prstGeom>
        </p:spPr>
      </p:pic>
      <p:pic>
        <p:nvPicPr>
          <p:cNvPr id="6" name="Рисунок 5" descr="wash-hands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9600" y="311385"/>
            <a:ext cx="2645034" cy="2367654"/>
          </a:xfrm>
          <a:prstGeom prst="rect">
            <a:avLst/>
          </a:prstGeom>
        </p:spPr>
      </p:pic>
      <p:pic>
        <p:nvPicPr>
          <p:cNvPr id="8" name="Рисунок 7" descr="owl00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4009" y="3626069"/>
            <a:ext cx="2147520" cy="2364828"/>
          </a:xfrm>
          <a:prstGeom prst="rect">
            <a:avLst/>
          </a:prstGeom>
        </p:spPr>
      </p:pic>
      <p:pic>
        <p:nvPicPr>
          <p:cNvPr id="5" name="Рисунок 4" descr="long-hair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20771" y="232597"/>
            <a:ext cx="2217823" cy="2692486"/>
          </a:xfrm>
          <a:prstGeom prst="rect">
            <a:avLst/>
          </a:prstGeom>
        </p:spPr>
      </p:pic>
      <p:pic>
        <p:nvPicPr>
          <p:cNvPr id="7" name="Рисунок 6" descr="girl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543355" y="299546"/>
            <a:ext cx="2324677" cy="2648607"/>
          </a:xfrm>
          <a:prstGeom prst="rect">
            <a:avLst/>
          </a:prstGeom>
        </p:spPr>
      </p:pic>
      <p:pic>
        <p:nvPicPr>
          <p:cNvPr id="10" name="Рисунок 9" descr="donkey02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406478" y="3610304"/>
            <a:ext cx="1938033" cy="2354893"/>
          </a:xfrm>
          <a:prstGeom prst="rect">
            <a:avLst/>
          </a:prstGeom>
        </p:spPr>
      </p:pic>
      <p:pic>
        <p:nvPicPr>
          <p:cNvPr id="12" name="Рисунок 11" descr="12882-old_books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241949" y="3767959"/>
            <a:ext cx="2650506" cy="20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n-the-book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643633" y="3752193"/>
            <a:ext cx="1554436" cy="2206510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2622583"/>
            <a:ext cx="31058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sauber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287687" y="2726785"/>
            <a:ext cx="36018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schmutzig</a:t>
            </a:r>
            <a:endParaRPr lang="de-DE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110247" y="2744014"/>
            <a:ext cx="20100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lang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9569669" y="2816022"/>
            <a:ext cx="23175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kurz</a:t>
            </a:r>
            <a:endParaRPr lang="de-DE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41434" y="5888503"/>
            <a:ext cx="21283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klug</a:t>
            </a:r>
            <a:endParaRPr lang="de-DE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153102" y="5888503"/>
            <a:ext cx="27431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dumm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479629" y="5888503"/>
            <a:ext cx="20022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neu</a:t>
            </a:r>
            <a:endParaRPr lang="de-DE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9364718" y="5888503"/>
            <a:ext cx="23175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alt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0" y="0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uber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hmutz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ur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lu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umm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neu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lt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hmutzigesMadch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3398" y="497646"/>
            <a:ext cx="2256902" cy="2864884"/>
          </a:xfrm>
          <a:prstGeom prst="rect">
            <a:avLst/>
          </a:prstGeom>
        </p:spPr>
      </p:pic>
      <p:pic>
        <p:nvPicPr>
          <p:cNvPr id="6" name="Рисунок 5" descr="wash-han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550" y="597134"/>
            <a:ext cx="2929530" cy="2622315"/>
          </a:xfrm>
          <a:prstGeom prst="rect">
            <a:avLst/>
          </a:prstGeom>
        </p:spPr>
      </p:pic>
      <p:pic>
        <p:nvPicPr>
          <p:cNvPr id="8" name="Рисунок 7" descr="owl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4008" y="3626069"/>
            <a:ext cx="2389691" cy="2631504"/>
          </a:xfrm>
          <a:prstGeom prst="rect">
            <a:avLst/>
          </a:prstGeom>
        </p:spPr>
      </p:pic>
      <p:pic>
        <p:nvPicPr>
          <p:cNvPr id="5" name="Рисунок 4" descr="long-hai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68371" y="518347"/>
            <a:ext cx="2217823" cy="2692486"/>
          </a:xfrm>
          <a:prstGeom prst="rect">
            <a:avLst/>
          </a:prstGeom>
        </p:spPr>
      </p:pic>
      <p:pic>
        <p:nvPicPr>
          <p:cNvPr id="7" name="Рисунок 6" descr="girl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86205" y="642446"/>
            <a:ext cx="2324677" cy="2648607"/>
          </a:xfrm>
          <a:prstGeom prst="rect">
            <a:avLst/>
          </a:prstGeom>
        </p:spPr>
      </p:pic>
      <p:pic>
        <p:nvPicPr>
          <p:cNvPr id="10" name="Рисунок 9" descr="donkey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82678" y="3457904"/>
            <a:ext cx="2232322" cy="2712482"/>
          </a:xfrm>
          <a:prstGeom prst="rect">
            <a:avLst/>
          </a:prstGeom>
        </p:spPr>
      </p:pic>
      <p:pic>
        <p:nvPicPr>
          <p:cNvPr id="12" name="Рисунок 11" descr="12882-old_books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13349" y="3863209"/>
            <a:ext cx="2650506" cy="20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733550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733550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neu0.wav">
            <a:hlinkClick r:id="" action="ppaction://media"/>
          </p:cNvPr>
          <p:cNvPicPr>
            <a:picLocks noRot="1" noChangeAspect="1"/>
          </p:cNvPicPr>
          <p:nvPr>
            <a:wavAudioFile r:embed="rId1" name="neu0.wav"/>
          </p:nvPr>
        </p:nvPicPr>
        <p:blipFill>
          <a:blip r:embed="rId4"/>
          <a:stretch>
            <a:fillRect/>
          </a:stretch>
        </p:blipFill>
        <p:spPr>
          <a:xfrm>
            <a:off x="12515850" y="1638300"/>
            <a:ext cx="304800" cy="304800"/>
          </a:xfrm>
          <a:prstGeom prst="rect">
            <a:avLst/>
          </a:prstGeom>
        </p:spPr>
      </p:pic>
      <p:pic>
        <p:nvPicPr>
          <p:cNvPr id="14" name="Рисунок 13" descr="in-the-bo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48383" y="3599792"/>
            <a:ext cx="1731680" cy="245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hmutzigesMadch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3398" y="497646"/>
            <a:ext cx="2256902" cy="2864884"/>
          </a:xfrm>
          <a:prstGeom prst="rect">
            <a:avLst/>
          </a:prstGeom>
        </p:spPr>
      </p:pic>
      <p:pic>
        <p:nvPicPr>
          <p:cNvPr id="6" name="Рисунок 5" descr="wash-han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550" y="597134"/>
            <a:ext cx="2929530" cy="2622315"/>
          </a:xfrm>
          <a:prstGeom prst="rect">
            <a:avLst/>
          </a:prstGeom>
        </p:spPr>
      </p:pic>
      <p:pic>
        <p:nvPicPr>
          <p:cNvPr id="8" name="Рисунок 7" descr="owl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4008" y="3626069"/>
            <a:ext cx="2389691" cy="2631504"/>
          </a:xfrm>
          <a:prstGeom prst="rect">
            <a:avLst/>
          </a:prstGeom>
        </p:spPr>
      </p:pic>
      <p:pic>
        <p:nvPicPr>
          <p:cNvPr id="5" name="Рисунок 4" descr="long-hai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68371" y="518347"/>
            <a:ext cx="2217823" cy="2692486"/>
          </a:xfrm>
          <a:prstGeom prst="rect">
            <a:avLst/>
          </a:prstGeom>
        </p:spPr>
      </p:pic>
      <p:pic>
        <p:nvPicPr>
          <p:cNvPr id="7" name="Рисунок 6" descr="girl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86205" y="642446"/>
            <a:ext cx="2324677" cy="2648607"/>
          </a:xfrm>
          <a:prstGeom prst="rect">
            <a:avLst/>
          </a:prstGeom>
        </p:spPr>
      </p:pic>
      <p:pic>
        <p:nvPicPr>
          <p:cNvPr id="10" name="Рисунок 9" descr="donkey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82678" y="3457904"/>
            <a:ext cx="2232322" cy="2712482"/>
          </a:xfrm>
          <a:prstGeom prst="rect">
            <a:avLst/>
          </a:prstGeom>
        </p:spPr>
      </p:pic>
      <p:pic>
        <p:nvPicPr>
          <p:cNvPr id="12" name="Рисунок 11" descr="12882-old_books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13349" y="3863209"/>
            <a:ext cx="2650506" cy="20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n-the-book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48383" y="3599792"/>
            <a:ext cx="1731680" cy="2458107"/>
          </a:xfrm>
          <a:prstGeom prst="rect">
            <a:avLst/>
          </a:prstGeom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733550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ash-han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550" y="597134"/>
            <a:ext cx="2929530" cy="2622315"/>
          </a:xfrm>
          <a:prstGeom prst="rect">
            <a:avLst/>
          </a:prstGeom>
        </p:spPr>
      </p:pic>
      <p:pic>
        <p:nvPicPr>
          <p:cNvPr id="8" name="Рисунок 7" descr="owl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4008" y="3626069"/>
            <a:ext cx="2389691" cy="2631504"/>
          </a:xfrm>
          <a:prstGeom prst="rect">
            <a:avLst/>
          </a:prstGeom>
        </p:spPr>
      </p:pic>
      <p:pic>
        <p:nvPicPr>
          <p:cNvPr id="5" name="Рисунок 4" descr="long-hai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8371" y="518347"/>
            <a:ext cx="2217823" cy="2692486"/>
          </a:xfrm>
          <a:prstGeom prst="rect">
            <a:avLst/>
          </a:prstGeom>
        </p:spPr>
      </p:pic>
      <p:pic>
        <p:nvPicPr>
          <p:cNvPr id="7" name="Рисунок 6" descr="girl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86205" y="642446"/>
            <a:ext cx="2324677" cy="2648607"/>
          </a:xfrm>
          <a:prstGeom prst="rect">
            <a:avLst/>
          </a:prstGeom>
        </p:spPr>
      </p:pic>
      <p:pic>
        <p:nvPicPr>
          <p:cNvPr id="10" name="Рисунок 9" descr="donkey0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82678" y="3457904"/>
            <a:ext cx="2232322" cy="2712482"/>
          </a:xfrm>
          <a:prstGeom prst="rect">
            <a:avLst/>
          </a:prstGeom>
        </p:spPr>
      </p:pic>
      <p:pic>
        <p:nvPicPr>
          <p:cNvPr id="12" name="Рисунок 11" descr="12882-old_books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13349" y="3863209"/>
            <a:ext cx="2650506" cy="20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n-the-book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48383" y="3599792"/>
            <a:ext cx="1731680" cy="2458107"/>
          </a:xfrm>
          <a:prstGeom prst="rect">
            <a:avLst/>
          </a:prstGeom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733550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733550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schmutzig.wav">
            <a:hlinkClick r:id="" action="ppaction://media"/>
          </p:cNvPr>
          <p:cNvPicPr>
            <a:picLocks noRot="1" noChangeAspect="1"/>
          </p:cNvPicPr>
          <p:nvPr>
            <a:wavAudioFile r:embed="rId1" name="schmutzig.wav"/>
          </p:nvPr>
        </p:nvPicPr>
        <p:blipFill>
          <a:blip r:embed="rId4"/>
          <a:stretch>
            <a:fillRect/>
          </a:stretch>
        </p:blipFill>
        <p:spPr>
          <a:xfrm>
            <a:off x="12744450" y="1905000"/>
            <a:ext cx="304800" cy="304800"/>
          </a:xfrm>
          <a:prstGeom prst="rect">
            <a:avLst/>
          </a:prstGeom>
        </p:spPr>
      </p:pic>
      <p:pic>
        <p:nvPicPr>
          <p:cNvPr id="14" name="Рисунок 13" descr="schmutzigesMadch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3398" y="497646"/>
            <a:ext cx="2256902" cy="286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hmutzigesMadch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3398" y="497646"/>
            <a:ext cx="2256902" cy="2864884"/>
          </a:xfrm>
          <a:prstGeom prst="rect">
            <a:avLst/>
          </a:prstGeom>
        </p:spPr>
      </p:pic>
      <p:pic>
        <p:nvPicPr>
          <p:cNvPr id="6" name="Рисунок 5" descr="wash-han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550" y="597134"/>
            <a:ext cx="2929530" cy="2622315"/>
          </a:xfrm>
          <a:prstGeom prst="rect">
            <a:avLst/>
          </a:prstGeom>
        </p:spPr>
      </p:pic>
      <p:pic>
        <p:nvPicPr>
          <p:cNvPr id="8" name="Рисунок 7" descr="owl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4008" y="3626069"/>
            <a:ext cx="2389691" cy="2631504"/>
          </a:xfrm>
          <a:prstGeom prst="rect">
            <a:avLst/>
          </a:prstGeom>
        </p:spPr>
      </p:pic>
      <p:pic>
        <p:nvPicPr>
          <p:cNvPr id="5" name="Рисунок 4" descr="long-hai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68371" y="518347"/>
            <a:ext cx="2217823" cy="2692486"/>
          </a:xfrm>
          <a:prstGeom prst="rect">
            <a:avLst/>
          </a:prstGeom>
        </p:spPr>
      </p:pic>
      <p:pic>
        <p:nvPicPr>
          <p:cNvPr id="7" name="Рисунок 6" descr="girl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86205" y="642446"/>
            <a:ext cx="2324677" cy="2648607"/>
          </a:xfrm>
          <a:prstGeom prst="rect">
            <a:avLst/>
          </a:prstGeom>
        </p:spPr>
      </p:pic>
      <p:pic>
        <p:nvPicPr>
          <p:cNvPr id="10" name="Рисунок 9" descr="donkey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82678" y="3457904"/>
            <a:ext cx="2232322" cy="2712482"/>
          </a:xfrm>
          <a:prstGeom prst="rect">
            <a:avLst/>
          </a:prstGeom>
        </p:spPr>
      </p:pic>
      <p:pic>
        <p:nvPicPr>
          <p:cNvPr id="12" name="Рисунок 11" descr="12882-old_books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13349" y="3863209"/>
            <a:ext cx="2650506" cy="20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n-the-book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48383" y="3599792"/>
            <a:ext cx="1731680" cy="2458107"/>
          </a:xfrm>
          <a:prstGeom prst="rect">
            <a:avLst/>
          </a:prstGeom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733550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hmutzigesMadch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3398" y="497646"/>
            <a:ext cx="2256902" cy="2864884"/>
          </a:xfrm>
          <a:prstGeom prst="rect">
            <a:avLst/>
          </a:prstGeom>
        </p:spPr>
      </p:pic>
      <p:pic>
        <p:nvPicPr>
          <p:cNvPr id="6" name="Рисунок 5" descr="wash-han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550" y="597134"/>
            <a:ext cx="2929530" cy="2622315"/>
          </a:xfrm>
          <a:prstGeom prst="rect">
            <a:avLst/>
          </a:prstGeom>
        </p:spPr>
      </p:pic>
      <p:pic>
        <p:nvPicPr>
          <p:cNvPr id="5" name="Рисунок 4" descr="long-hai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8371" y="518347"/>
            <a:ext cx="2217823" cy="2692486"/>
          </a:xfrm>
          <a:prstGeom prst="rect">
            <a:avLst/>
          </a:prstGeom>
        </p:spPr>
      </p:pic>
      <p:pic>
        <p:nvPicPr>
          <p:cNvPr id="7" name="Рисунок 6" descr="girl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86205" y="642446"/>
            <a:ext cx="2324677" cy="2648607"/>
          </a:xfrm>
          <a:prstGeom prst="rect">
            <a:avLst/>
          </a:prstGeom>
        </p:spPr>
      </p:pic>
      <p:pic>
        <p:nvPicPr>
          <p:cNvPr id="10" name="Рисунок 9" descr="donkey0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82678" y="3457904"/>
            <a:ext cx="2232322" cy="2712482"/>
          </a:xfrm>
          <a:prstGeom prst="rect">
            <a:avLst/>
          </a:prstGeom>
        </p:spPr>
      </p:pic>
      <p:pic>
        <p:nvPicPr>
          <p:cNvPr id="12" name="Рисунок 11" descr="12882-old_books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13349" y="3863209"/>
            <a:ext cx="2650506" cy="20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n-the-book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48383" y="3599792"/>
            <a:ext cx="1731680" cy="2458107"/>
          </a:xfrm>
          <a:prstGeom prst="rect">
            <a:avLst/>
          </a:prstGeom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733550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733550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klug0.wav">
            <a:hlinkClick r:id="" action="ppaction://media"/>
          </p:cNvPr>
          <p:cNvPicPr>
            <a:picLocks noRot="1" noChangeAspect="1"/>
          </p:cNvPicPr>
          <p:nvPr>
            <a:wavAudioFile r:embed="rId1" name="klug0.wav"/>
          </p:nvPr>
        </p:nvPicPr>
        <p:blipFill>
          <a:blip r:embed="rId4"/>
          <a:stretch>
            <a:fillRect/>
          </a:stretch>
        </p:blipFill>
        <p:spPr>
          <a:xfrm>
            <a:off x="12858750" y="1943100"/>
            <a:ext cx="304800" cy="304800"/>
          </a:xfrm>
          <a:prstGeom prst="rect">
            <a:avLst/>
          </a:prstGeom>
        </p:spPr>
      </p:pic>
      <p:pic>
        <p:nvPicPr>
          <p:cNvPr id="14" name="Рисунок 13" descr="owl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4008" y="3626069"/>
            <a:ext cx="2389691" cy="263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hmutzigesMadch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3398" y="497646"/>
            <a:ext cx="2256902" cy="2864884"/>
          </a:xfrm>
          <a:prstGeom prst="rect">
            <a:avLst/>
          </a:prstGeom>
        </p:spPr>
      </p:pic>
      <p:pic>
        <p:nvPicPr>
          <p:cNvPr id="6" name="Рисунок 5" descr="wash-han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550" y="597134"/>
            <a:ext cx="2929530" cy="2622315"/>
          </a:xfrm>
          <a:prstGeom prst="rect">
            <a:avLst/>
          </a:prstGeom>
        </p:spPr>
      </p:pic>
      <p:pic>
        <p:nvPicPr>
          <p:cNvPr id="8" name="Рисунок 7" descr="owl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4008" y="3626069"/>
            <a:ext cx="2389691" cy="2631504"/>
          </a:xfrm>
          <a:prstGeom prst="rect">
            <a:avLst/>
          </a:prstGeom>
        </p:spPr>
      </p:pic>
      <p:pic>
        <p:nvPicPr>
          <p:cNvPr id="5" name="Рисунок 4" descr="long-hai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68371" y="518347"/>
            <a:ext cx="2217823" cy="2692486"/>
          </a:xfrm>
          <a:prstGeom prst="rect">
            <a:avLst/>
          </a:prstGeom>
        </p:spPr>
      </p:pic>
      <p:pic>
        <p:nvPicPr>
          <p:cNvPr id="7" name="Рисунок 6" descr="girl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86205" y="642446"/>
            <a:ext cx="2324677" cy="2648607"/>
          </a:xfrm>
          <a:prstGeom prst="rect">
            <a:avLst/>
          </a:prstGeom>
        </p:spPr>
      </p:pic>
      <p:pic>
        <p:nvPicPr>
          <p:cNvPr id="10" name="Рисунок 9" descr="donkey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82678" y="3457904"/>
            <a:ext cx="2232322" cy="2712482"/>
          </a:xfrm>
          <a:prstGeom prst="rect">
            <a:avLst/>
          </a:prstGeom>
        </p:spPr>
      </p:pic>
      <p:pic>
        <p:nvPicPr>
          <p:cNvPr id="12" name="Рисунок 11" descr="12882-old_books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13349" y="3863209"/>
            <a:ext cx="2650506" cy="20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n-the-book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48383" y="3599792"/>
            <a:ext cx="1731680" cy="2458107"/>
          </a:xfrm>
          <a:prstGeom prst="rect">
            <a:avLst/>
          </a:prstGeom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733550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hmutzigesMadch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3398" y="497646"/>
            <a:ext cx="2256902" cy="2864884"/>
          </a:xfrm>
          <a:prstGeom prst="rect">
            <a:avLst/>
          </a:prstGeom>
        </p:spPr>
      </p:pic>
      <p:pic>
        <p:nvPicPr>
          <p:cNvPr id="6" name="Рисунок 5" descr="wash-han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550" y="597134"/>
            <a:ext cx="2929530" cy="2622315"/>
          </a:xfrm>
          <a:prstGeom prst="rect">
            <a:avLst/>
          </a:prstGeom>
        </p:spPr>
      </p:pic>
      <p:pic>
        <p:nvPicPr>
          <p:cNvPr id="8" name="Рисунок 7" descr="owl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4008" y="3626069"/>
            <a:ext cx="2389691" cy="2631504"/>
          </a:xfrm>
          <a:prstGeom prst="rect">
            <a:avLst/>
          </a:prstGeom>
        </p:spPr>
      </p:pic>
      <p:pic>
        <p:nvPicPr>
          <p:cNvPr id="7" name="Рисунок 6" descr="girl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86205" y="642446"/>
            <a:ext cx="2324677" cy="2648607"/>
          </a:xfrm>
          <a:prstGeom prst="rect">
            <a:avLst/>
          </a:prstGeom>
        </p:spPr>
      </p:pic>
      <p:pic>
        <p:nvPicPr>
          <p:cNvPr id="10" name="Рисунок 9" descr="donkey0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82678" y="3457904"/>
            <a:ext cx="2232322" cy="2712482"/>
          </a:xfrm>
          <a:prstGeom prst="rect">
            <a:avLst/>
          </a:prstGeom>
        </p:spPr>
      </p:pic>
      <p:pic>
        <p:nvPicPr>
          <p:cNvPr id="12" name="Рисунок 11" descr="12882-old_books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13349" y="3863209"/>
            <a:ext cx="2650506" cy="20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n-the-book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48383" y="3599792"/>
            <a:ext cx="1731680" cy="2458107"/>
          </a:xfrm>
          <a:prstGeom prst="rect">
            <a:avLst/>
          </a:prstGeom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733550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91440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ru-RU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283779" y="0"/>
            <a:ext cx="23175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klug</a:t>
            </a:r>
            <a:endParaRPr lang="de-DE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0" name="Рисунок 39" descr="owl00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8244" y="859138"/>
            <a:ext cx="2147520" cy="2364828"/>
          </a:xfrm>
          <a:prstGeom prst="rect">
            <a:avLst/>
          </a:prstGeom>
        </p:spPr>
      </p:pic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3184634" y="0"/>
            <a:ext cx="27431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dumm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2" name="Рисунок 41" descr="donkey0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90713" y="843373"/>
            <a:ext cx="1938033" cy="2354893"/>
          </a:xfrm>
          <a:prstGeom prst="rect">
            <a:avLst/>
          </a:prstGeom>
        </p:spPr>
      </p:pic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6227380" y="0"/>
            <a:ext cx="25382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neu</a:t>
            </a:r>
            <a:endParaRPr lang="de-DE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4" name="Рисунок 43" descr="in-the-book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95882" y="1017456"/>
            <a:ext cx="1554436" cy="2206510"/>
          </a:xfrm>
          <a:prstGeom prst="rect">
            <a:avLst/>
          </a:prstGeom>
        </p:spPr>
      </p:pic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9396250" y="0"/>
            <a:ext cx="23175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alt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6" name="Рисунок 45" descr="12882-old_books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226184" y="1001028"/>
            <a:ext cx="2650506" cy="20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41434" y="3121572"/>
            <a:ext cx="24751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sauber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0" name="Рисунок 19" descr="wash-hands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34194" y="4221232"/>
            <a:ext cx="2645034" cy="2367654"/>
          </a:xfrm>
          <a:prstGeom prst="rect">
            <a:avLst/>
          </a:prstGeom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310760" y="3129794"/>
            <a:ext cx="35945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schmutzig</a:t>
            </a:r>
            <a:endParaRPr lang="de-DE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3" name="Рисунок 22" descr="schmutzigesMadchen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790489" y="4159843"/>
            <a:ext cx="2121581" cy="2693109"/>
          </a:xfrm>
          <a:prstGeom prst="rect">
            <a:avLst/>
          </a:prstGeom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157546" y="3109760"/>
            <a:ext cx="19233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lang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5" name="Рисунок 24" descr="long-hai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020771" y="4110913"/>
            <a:ext cx="2217823" cy="2692486"/>
          </a:xfrm>
          <a:prstGeom prst="rect">
            <a:avLst/>
          </a:prstGeom>
        </p:spPr>
      </p:pic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9222828" y="3060759"/>
            <a:ext cx="26380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kurz</a:t>
            </a:r>
            <a:endParaRPr lang="de-DE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7" name="Рисунок 26" descr="girl4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637949" y="4209393"/>
            <a:ext cx="2324677" cy="264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u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mm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u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t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uber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chmutz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ur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3" grpId="0"/>
      <p:bldP spid="45" grpId="0"/>
      <p:bldP spid="19" grpId="0"/>
      <p:bldP spid="21" grpId="0"/>
      <p:bldP spid="24" grpId="0"/>
      <p:bldP spid="2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733550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lang.WAV">
            <a:hlinkClick r:id="" action="ppaction://media"/>
          </p:cNvPr>
          <p:cNvPicPr>
            <a:picLocks noRot="1" noChangeAspect="1"/>
          </p:cNvPicPr>
          <p:nvPr>
            <a:wavAudioFile r:embed="rId1" name="lang.WAV"/>
          </p:nvPr>
        </p:nvPicPr>
        <p:blipFill>
          <a:blip r:embed="rId4"/>
          <a:stretch>
            <a:fillRect/>
          </a:stretch>
        </p:blipFill>
        <p:spPr>
          <a:xfrm>
            <a:off x="12706350" y="2362200"/>
            <a:ext cx="304800" cy="304800"/>
          </a:xfrm>
          <a:prstGeom prst="rect">
            <a:avLst/>
          </a:prstGeom>
        </p:spPr>
      </p:pic>
      <p:pic>
        <p:nvPicPr>
          <p:cNvPr id="14" name="Рисунок 13" descr="long-hai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8371" y="518347"/>
            <a:ext cx="2217823" cy="26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hmutzigesMadch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3398" y="497646"/>
            <a:ext cx="2256902" cy="2864884"/>
          </a:xfrm>
          <a:prstGeom prst="rect">
            <a:avLst/>
          </a:prstGeom>
        </p:spPr>
      </p:pic>
      <p:pic>
        <p:nvPicPr>
          <p:cNvPr id="6" name="Рисунок 5" descr="wash-han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550" y="597134"/>
            <a:ext cx="2929530" cy="2622315"/>
          </a:xfrm>
          <a:prstGeom prst="rect">
            <a:avLst/>
          </a:prstGeom>
        </p:spPr>
      </p:pic>
      <p:pic>
        <p:nvPicPr>
          <p:cNvPr id="8" name="Рисунок 7" descr="owl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4008" y="3626069"/>
            <a:ext cx="2389691" cy="2631504"/>
          </a:xfrm>
          <a:prstGeom prst="rect">
            <a:avLst/>
          </a:prstGeom>
        </p:spPr>
      </p:pic>
      <p:pic>
        <p:nvPicPr>
          <p:cNvPr id="5" name="Рисунок 4" descr="long-hai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68371" y="518347"/>
            <a:ext cx="2217823" cy="2692486"/>
          </a:xfrm>
          <a:prstGeom prst="rect">
            <a:avLst/>
          </a:prstGeom>
        </p:spPr>
      </p:pic>
      <p:pic>
        <p:nvPicPr>
          <p:cNvPr id="7" name="Рисунок 6" descr="girl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86205" y="642446"/>
            <a:ext cx="2324677" cy="2648607"/>
          </a:xfrm>
          <a:prstGeom prst="rect">
            <a:avLst/>
          </a:prstGeom>
        </p:spPr>
      </p:pic>
      <p:pic>
        <p:nvPicPr>
          <p:cNvPr id="10" name="Рисунок 9" descr="donkey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82678" y="3457904"/>
            <a:ext cx="2232322" cy="2712482"/>
          </a:xfrm>
          <a:prstGeom prst="rect">
            <a:avLst/>
          </a:prstGeom>
        </p:spPr>
      </p:pic>
      <p:pic>
        <p:nvPicPr>
          <p:cNvPr id="12" name="Рисунок 11" descr="12882-old_books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13349" y="3863209"/>
            <a:ext cx="2650506" cy="20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n-the-book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48383" y="3599792"/>
            <a:ext cx="1731680" cy="2458107"/>
          </a:xfrm>
          <a:prstGeom prst="rect">
            <a:avLst/>
          </a:prstGeom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733550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hmutzigesMadch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3398" y="497646"/>
            <a:ext cx="2256902" cy="2864884"/>
          </a:xfrm>
          <a:prstGeom prst="rect">
            <a:avLst/>
          </a:prstGeom>
        </p:spPr>
      </p:pic>
      <p:pic>
        <p:nvPicPr>
          <p:cNvPr id="6" name="Рисунок 5" descr="wash-han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550" y="597134"/>
            <a:ext cx="2929530" cy="2622315"/>
          </a:xfrm>
          <a:prstGeom prst="rect">
            <a:avLst/>
          </a:prstGeom>
        </p:spPr>
      </p:pic>
      <p:pic>
        <p:nvPicPr>
          <p:cNvPr id="8" name="Рисунок 7" descr="owl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4008" y="3626069"/>
            <a:ext cx="2389691" cy="2631504"/>
          </a:xfrm>
          <a:prstGeom prst="rect">
            <a:avLst/>
          </a:prstGeom>
        </p:spPr>
      </p:pic>
      <p:pic>
        <p:nvPicPr>
          <p:cNvPr id="5" name="Рисунок 4" descr="long-hai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68371" y="518347"/>
            <a:ext cx="2217823" cy="2692486"/>
          </a:xfrm>
          <a:prstGeom prst="rect">
            <a:avLst/>
          </a:prstGeom>
        </p:spPr>
      </p:pic>
      <p:pic>
        <p:nvPicPr>
          <p:cNvPr id="7" name="Рисунок 6" descr="girl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86205" y="642446"/>
            <a:ext cx="2324677" cy="2648607"/>
          </a:xfrm>
          <a:prstGeom prst="rect">
            <a:avLst/>
          </a:prstGeom>
        </p:spPr>
      </p:pic>
      <p:pic>
        <p:nvPicPr>
          <p:cNvPr id="12" name="Рисунок 11" descr="12882-old_books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13349" y="3863209"/>
            <a:ext cx="2650506" cy="20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n-the-book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48383" y="3599792"/>
            <a:ext cx="1731680" cy="2458107"/>
          </a:xfrm>
          <a:prstGeom prst="rect">
            <a:avLst/>
          </a:prstGeom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733550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733550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dumm0.wav">
            <a:hlinkClick r:id="" action="ppaction://media"/>
          </p:cNvPr>
          <p:cNvPicPr>
            <a:picLocks noRot="1" noChangeAspect="1"/>
          </p:cNvPicPr>
          <p:nvPr>
            <a:wavAudioFile r:embed="rId1" name="dumm0.wav"/>
          </p:nvPr>
        </p:nvPicPr>
        <p:blipFill>
          <a:blip r:embed="rId4"/>
          <a:stretch>
            <a:fillRect/>
          </a:stretch>
        </p:blipFill>
        <p:spPr>
          <a:xfrm>
            <a:off x="12763500" y="1638300"/>
            <a:ext cx="304800" cy="304800"/>
          </a:xfrm>
          <a:prstGeom prst="rect">
            <a:avLst/>
          </a:prstGeom>
        </p:spPr>
      </p:pic>
      <p:pic>
        <p:nvPicPr>
          <p:cNvPr id="14" name="Рисунок 13" descr="donkey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82678" y="3457904"/>
            <a:ext cx="2232322" cy="271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hmutzigesMadch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3398" y="497646"/>
            <a:ext cx="2256902" cy="2864884"/>
          </a:xfrm>
          <a:prstGeom prst="rect">
            <a:avLst/>
          </a:prstGeom>
        </p:spPr>
      </p:pic>
      <p:pic>
        <p:nvPicPr>
          <p:cNvPr id="6" name="Рисунок 5" descr="wash-han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550" y="597134"/>
            <a:ext cx="2929530" cy="2622315"/>
          </a:xfrm>
          <a:prstGeom prst="rect">
            <a:avLst/>
          </a:prstGeom>
        </p:spPr>
      </p:pic>
      <p:pic>
        <p:nvPicPr>
          <p:cNvPr id="8" name="Рисунок 7" descr="owl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4008" y="3626069"/>
            <a:ext cx="2389691" cy="2631504"/>
          </a:xfrm>
          <a:prstGeom prst="rect">
            <a:avLst/>
          </a:prstGeom>
        </p:spPr>
      </p:pic>
      <p:pic>
        <p:nvPicPr>
          <p:cNvPr id="5" name="Рисунок 4" descr="long-hai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68371" y="518347"/>
            <a:ext cx="2217823" cy="2692486"/>
          </a:xfrm>
          <a:prstGeom prst="rect">
            <a:avLst/>
          </a:prstGeom>
        </p:spPr>
      </p:pic>
      <p:pic>
        <p:nvPicPr>
          <p:cNvPr id="7" name="Рисунок 6" descr="girl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86205" y="642446"/>
            <a:ext cx="2324677" cy="2648607"/>
          </a:xfrm>
          <a:prstGeom prst="rect">
            <a:avLst/>
          </a:prstGeom>
        </p:spPr>
      </p:pic>
      <p:pic>
        <p:nvPicPr>
          <p:cNvPr id="10" name="Рисунок 9" descr="donkey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82678" y="3457904"/>
            <a:ext cx="2232322" cy="2712482"/>
          </a:xfrm>
          <a:prstGeom prst="rect">
            <a:avLst/>
          </a:prstGeom>
        </p:spPr>
      </p:pic>
      <p:pic>
        <p:nvPicPr>
          <p:cNvPr id="12" name="Рисунок 11" descr="12882-old_books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13349" y="3863209"/>
            <a:ext cx="2650506" cy="20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n-the-book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48383" y="3599792"/>
            <a:ext cx="1731680" cy="2458107"/>
          </a:xfrm>
          <a:prstGeom prst="rect">
            <a:avLst/>
          </a:prstGeom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733550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hmutzigesMadch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3398" y="497646"/>
            <a:ext cx="2256902" cy="2864884"/>
          </a:xfrm>
          <a:prstGeom prst="rect">
            <a:avLst/>
          </a:prstGeom>
        </p:spPr>
      </p:pic>
      <p:pic>
        <p:nvPicPr>
          <p:cNvPr id="8" name="Рисунок 7" descr="owl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4008" y="3626069"/>
            <a:ext cx="2389691" cy="2631504"/>
          </a:xfrm>
          <a:prstGeom prst="rect">
            <a:avLst/>
          </a:prstGeom>
        </p:spPr>
      </p:pic>
      <p:pic>
        <p:nvPicPr>
          <p:cNvPr id="5" name="Рисунок 4" descr="long-hai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8371" y="518347"/>
            <a:ext cx="2217823" cy="2692486"/>
          </a:xfrm>
          <a:prstGeom prst="rect">
            <a:avLst/>
          </a:prstGeom>
        </p:spPr>
      </p:pic>
      <p:pic>
        <p:nvPicPr>
          <p:cNvPr id="7" name="Рисунок 6" descr="girl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86205" y="642446"/>
            <a:ext cx="2324677" cy="2648607"/>
          </a:xfrm>
          <a:prstGeom prst="rect">
            <a:avLst/>
          </a:prstGeom>
        </p:spPr>
      </p:pic>
      <p:pic>
        <p:nvPicPr>
          <p:cNvPr id="10" name="Рисунок 9" descr="donkey0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82678" y="3457904"/>
            <a:ext cx="2232322" cy="2712482"/>
          </a:xfrm>
          <a:prstGeom prst="rect">
            <a:avLst/>
          </a:prstGeom>
        </p:spPr>
      </p:pic>
      <p:pic>
        <p:nvPicPr>
          <p:cNvPr id="12" name="Рисунок 11" descr="12882-old_books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13349" y="3863209"/>
            <a:ext cx="2650506" cy="20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n-the-book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48383" y="3599792"/>
            <a:ext cx="1731680" cy="2458107"/>
          </a:xfrm>
          <a:prstGeom prst="rect">
            <a:avLst/>
          </a:prstGeom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733550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733550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sauber0.wav">
            <a:hlinkClick r:id="" action="ppaction://media"/>
          </p:cNvPr>
          <p:cNvPicPr>
            <a:picLocks noRot="1" noChangeAspect="1"/>
          </p:cNvPicPr>
          <p:nvPr>
            <a:wavAudioFile r:embed="rId1" name="sauber0.wav"/>
          </p:nvPr>
        </p:nvPicPr>
        <p:blipFill>
          <a:blip r:embed="rId4"/>
          <a:stretch>
            <a:fillRect/>
          </a:stretch>
        </p:blipFill>
        <p:spPr>
          <a:xfrm>
            <a:off x="13030200" y="2628900"/>
            <a:ext cx="304800" cy="304800"/>
          </a:xfrm>
          <a:prstGeom prst="rect">
            <a:avLst/>
          </a:prstGeom>
        </p:spPr>
      </p:pic>
      <p:pic>
        <p:nvPicPr>
          <p:cNvPr id="14" name="Рисунок 13" descr="wash-hand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0550" y="597134"/>
            <a:ext cx="2929530" cy="262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hmutzigesMadch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3398" y="497646"/>
            <a:ext cx="2256902" cy="2864884"/>
          </a:xfrm>
          <a:prstGeom prst="rect">
            <a:avLst/>
          </a:prstGeom>
        </p:spPr>
      </p:pic>
      <p:pic>
        <p:nvPicPr>
          <p:cNvPr id="6" name="Рисунок 5" descr="wash-han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550" y="597134"/>
            <a:ext cx="2929530" cy="2622315"/>
          </a:xfrm>
          <a:prstGeom prst="rect">
            <a:avLst/>
          </a:prstGeom>
        </p:spPr>
      </p:pic>
      <p:pic>
        <p:nvPicPr>
          <p:cNvPr id="8" name="Рисунок 7" descr="owl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4008" y="3626069"/>
            <a:ext cx="2389691" cy="2631504"/>
          </a:xfrm>
          <a:prstGeom prst="rect">
            <a:avLst/>
          </a:prstGeom>
        </p:spPr>
      </p:pic>
      <p:pic>
        <p:nvPicPr>
          <p:cNvPr id="5" name="Рисунок 4" descr="long-hai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68371" y="518347"/>
            <a:ext cx="2217823" cy="2692486"/>
          </a:xfrm>
          <a:prstGeom prst="rect">
            <a:avLst/>
          </a:prstGeom>
        </p:spPr>
      </p:pic>
      <p:pic>
        <p:nvPicPr>
          <p:cNvPr id="7" name="Рисунок 6" descr="girl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86205" y="642446"/>
            <a:ext cx="2324677" cy="2648607"/>
          </a:xfrm>
          <a:prstGeom prst="rect">
            <a:avLst/>
          </a:prstGeom>
        </p:spPr>
      </p:pic>
      <p:pic>
        <p:nvPicPr>
          <p:cNvPr id="10" name="Рисунок 9" descr="donkey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82678" y="3457904"/>
            <a:ext cx="2232322" cy="2712482"/>
          </a:xfrm>
          <a:prstGeom prst="rect">
            <a:avLst/>
          </a:prstGeom>
        </p:spPr>
      </p:pic>
      <p:pic>
        <p:nvPicPr>
          <p:cNvPr id="12" name="Рисунок 11" descr="12882-old_books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13349" y="3863209"/>
            <a:ext cx="2650506" cy="20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n-the-book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48383" y="3599792"/>
            <a:ext cx="1731680" cy="2458107"/>
          </a:xfrm>
          <a:prstGeom prst="rect">
            <a:avLst/>
          </a:prstGeom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733550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hmutzigesMadch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3398" y="497646"/>
            <a:ext cx="2256902" cy="2864884"/>
          </a:xfrm>
          <a:prstGeom prst="rect">
            <a:avLst/>
          </a:prstGeom>
        </p:spPr>
      </p:pic>
      <p:pic>
        <p:nvPicPr>
          <p:cNvPr id="6" name="Рисунок 5" descr="wash-han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550" y="597134"/>
            <a:ext cx="2929530" cy="2622315"/>
          </a:xfrm>
          <a:prstGeom prst="rect">
            <a:avLst/>
          </a:prstGeom>
        </p:spPr>
      </p:pic>
      <p:pic>
        <p:nvPicPr>
          <p:cNvPr id="8" name="Рисунок 7" descr="owl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4008" y="3626069"/>
            <a:ext cx="2389691" cy="2631504"/>
          </a:xfrm>
          <a:prstGeom prst="rect">
            <a:avLst/>
          </a:prstGeom>
        </p:spPr>
      </p:pic>
      <p:pic>
        <p:nvPicPr>
          <p:cNvPr id="5" name="Рисунок 4" descr="long-hai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68371" y="518347"/>
            <a:ext cx="2217823" cy="2692486"/>
          </a:xfrm>
          <a:prstGeom prst="rect">
            <a:avLst/>
          </a:prstGeom>
        </p:spPr>
      </p:pic>
      <p:pic>
        <p:nvPicPr>
          <p:cNvPr id="10" name="Рисунок 9" descr="donkey0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82678" y="3457904"/>
            <a:ext cx="2232322" cy="2712482"/>
          </a:xfrm>
          <a:prstGeom prst="rect">
            <a:avLst/>
          </a:prstGeom>
        </p:spPr>
      </p:pic>
      <p:pic>
        <p:nvPicPr>
          <p:cNvPr id="12" name="Рисунок 11" descr="12882-old_books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13349" y="3863209"/>
            <a:ext cx="2650506" cy="20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n-the-book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48383" y="3599792"/>
            <a:ext cx="1731680" cy="2458107"/>
          </a:xfrm>
          <a:prstGeom prst="rect">
            <a:avLst/>
          </a:prstGeom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733550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733550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kurz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2782550" y="1657350"/>
            <a:ext cx="304800" cy="304800"/>
          </a:xfrm>
          <a:prstGeom prst="rect">
            <a:avLst/>
          </a:prstGeom>
        </p:spPr>
      </p:pic>
      <p:pic>
        <p:nvPicPr>
          <p:cNvPr id="14" name="Рисунок 13" descr="girl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86205" y="642446"/>
            <a:ext cx="2324677" cy="264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hick-man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1219" y="110358"/>
            <a:ext cx="2404685" cy="2831322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83778" y="2732273"/>
            <a:ext cx="20652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dick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0" y="0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 descr="girl-helps0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01651" y="0"/>
            <a:ext cx="1927093" cy="2822742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53049" y="0"/>
            <a:ext cx="1962062" cy="27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Рисунок 25" descr="nice-woma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827524" y="268015"/>
            <a:ext cx="1350227" cy="2671945"/>
          </a:xfrm>
          <a:prstGeom prst="rect">
            <a:avLst/>
          </a:prstGeom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2774731" y="2797530"/>
            <a:ext cx="30585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fleißig</a:t>
            </a:r>
            <a:endParaRPr lang="de-DE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6274676" y="2759779"/>
            <a:ext cx="242789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faul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9506606" y="2831787"/>
            <a:ext cx="24436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streng</a:t>
            </a:r>
            <a:endParaRPr lang="de-DE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8" name="Рисунок 5" descr="0a6ac65398a9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9088" y="3578773"/>
            <a:ext cx="1669485" cy="250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0" y="5888503"/>
            <a:ext cx="25224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hoch</a:t>
            </a:r>
            <a:endParaRPr lang="de-DE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9" name="Рисунок 48" descr="popcorn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642908" y="3657598"/>
            <a:ext cx="1748897" cy="2325275"/>
          </a:xfrm>
          <a:prstGeom prst="rect">
            <a:avLst/>
          </a:prstGeom>
        </p:spPr>
      </p:pic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3200399" y="5888503"/>
            <a:ext cx="25382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voll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51" name="Рисунок 50" descr="plate03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982980" y="4225159"/>
            <a:ext cx="2691262" cy="1655380"/>
          </a:xfrm>
          <a:prstGeom prst="rect">
            <a:avLst/>
          </a:prstGeom>
        </p:spPr>
      </p:pic>
      <p:sp>
        <p:nvSpPr>
          <p:cNvPr id="52" name="Rectangle 1"/>
          <p:cNvSpPr>
            <a:spLocks noChangeArrowheads="1"/>
          </p:cNvSpPr>
          <p:nvPr/>
        </p:nvSpPr>
        <p:spPr bwMode="auto">
          <a:xfrm>
            <a:off x="6337738" y="5934670"/>
            <a:ext cx="21441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leer</a:t>
            </a:r>
            <a:endParaRPr lang="de-DE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233556" y="3862550"/>
            <a:ext cx="2698040" cy="19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Rectangle 1"/>
          <p:cNvSpPr>
            <a:spLocks noChangeArrowheads="1"/>
          </p:cNvSpPr>
          <p:nvPr/>
        </p:nvSpPr>
        <p:spPr bwMode="auto">
          <a:xfrm>
            <a:off x="9002110" y="5888503"/>
            <a:ext cx="2932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schnell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eiss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u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eng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och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e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chn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28" grpId="0"/>
      <p:bldP spid="29" grpId="0"/>
      <p:bldP spid="39" grpId="0"/>
      <p:bldP spid="50" grpId="0"/>
      <p:bldP spid="52" grpId="0"/>
      <p:bldP spid="5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hmutzigesMadch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3398" y="497646"/>
            <a:ext cx="2256902" cy="2864884"/>
          </a:xfrm>
          <a:prstGeom prst="rect">
            <a:avLst/>
          </a:prstGeom>
        </p:spPr>
      </p:pic>
      <p:pic>
        <p:nvPicPr>
          <p:cNvPr id="6" name="Рисунок 5" descr="wash-han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550" y="597134"/>
            <a:ext cx="2929530" cy="2622315"/>
          </a:xfrm>
          <a:prstGeom prst="rect">
            <a:avLst/>
          </a:prstGeom>
        </p:spPr>
      </p:pic>
      <p:pic>
        <p:nvPicPr>
          <p:cNvPr id="8" name="Рисунок 7" descr="owl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4008" y="3626069"/>
            <a:ext cx="2389691" cy="2631504"/>
          </a:xfrm>
          <a:prstGeom prst="rect">
            <a:avLst/>
          </a:prstGeom>
        </p:spPr>
      </p:pic>
      <p:pic>
        <p:nvPicPr>
          <p:cNvPr id="5" name="Рисунок 4" descr="long-hai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68371" y="518347"/>
            <a:ext cx="2217823" cy="2692486"/>
          </a:xfrm>
          <a:prstGeom prst="rect">
            <a:avLst/>
          </a:prstGeom>
        </p:spPr>
      </p:pic>
      <p:pic>
        <p:nvPicPr>
          <p:cNvPr id="7" name="Рисунок 6" descr="girl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86205" y="642446"/>
            <a:ext cx="2324677" cy="2648607"/>
          </a:xfrm>
          <a:prstGeom prst="rect">
            <a:avLst/>
          </a:prstGeom>
        </p:spPr>
      </p:pic>
      <p:pic>
        <p:nvPicPr>
          <p:cNvPr id="10" name="Рисунок 9" descr="donkey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82678" y="3457904"/>
            <a:ext cx="2232322" cy="2712482"/>
          </a:xfrm>
          <a:prstGeom prst="rect">
            <a:avLst/>
          </a:prstGeom>
        </p:spPr>
      </p:pic>
      <p:pic>
        <p:nvPicPr>
          <p:cNvPr id="12" name="Рисунок 11" descr="12882-old_books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13349" y="3863209"/>
            <a:ext cx="2650506" cy="20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n-the-book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48383" y="3599792"/>
            <a:ext cx="1731680" cy="2458107"/>
          </a:xfrm>
          <a:prstGeom prst="rect">
            <a:avLst/>
          </a:prstGeom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733550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hmutzigesMadch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3398" y="497646"/>
            <a:ext cx="2256902" cy="2864884"/>
          </a:xfrm>
          <a:prstGeom prst="rect">
            <a:avLst/>
          </a:prstGeom>
        </p:spPr>
      </p:pic>
      <p:pic>
        <p:nvPicPr>
          <p:cNvPr id="6" name="Рисунок 5" descr="wash-han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550" y="597134"/>
            <a:ext cx="2929530" cy="2622315"/>
          </a:xfrm>
          <a:prstGeom prst="rect">
            <a:avLst/>
          </a:prstGeom>
        </p:spPr>
      </p:pic>
      <p:pic>
        <p:nvPicPr>
          <p:cNvPr id="8" name="Рисунок 7" descr="owl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4008" y="3626069"/>
            <a:ext cx="2389691" cy="2631504"/>
          </a:xfrm>
          <a:prstGeom prst="rect">
            <a:avLst/>
          </a:prstGeom>
        </p:spPr>
      </p:pic>
      <p:pic>
        <p:nvPicPr>
          <p:cNvPr id="5" name="Рисунок 4" descr="long-hai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68371" y="518347"/>
            <a:ext cx="2217823" cy="2692486"/>
          </a:xfrm>
          <a:prstGeom prst="rect">
            <a:avLst/>
          </a:prstGeom>
        </p:spPr>
      </p:pic>
      <p:pic>
        <p:nvPicPr>
          <p:cNvPr id="7" name="Рисунок 6" descr="girl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86205" y="642446"/>
            <a:ext cx="2324677" cy="2648607"/>
          </a:xfrm>
          <a:prstGeom prst="rect">
            <a:avLst/>
          </a:prstGeom>
        </p:spPr>
      </p:pic>
      <p:pic>
        <p:nvPicPr>
          <p:cNvPr id="10" name="Рисунок 9" descr="donkey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82678" y="3457904"/>
            <a:ext cx="2232322" cy="2712482"/>
          </a:xfrm>
          <a:prstGeom prst="rect">
            <a:avLst/>
          </a:prstGeom>
        </p:spPr>
      </p:pic>
      <p:pic>
        <p:nvPicPr>
          <p:cNvPr id="13" name="Рисунок 12" descr="in-the-book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48383" y="3599792"/>
            <a:ext cx="1731680" cy="2458107"/>
          </a:xfrm>
          <a:prstGeom prst="rect">
            <a:avLst/>
          </a:prstGeom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733550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733550" y="-38472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alt0.wav">
            <a:hlinkClick r:id="" action="ppaction://media"/>
          </p:cNvPr>
          <p:cNvPicPr>
            <a:picLocks noRot="1" noChangeAspect="1"/>
          </p:cNvPicPr>
          <p:nvPr>
            <a:wavAudioFile r:embed="rId1" name="alt0.wav"/>
          </p:nvPr>
        </p:nvPicPr>
        <p:blipFill>
          <a:blip r:embed="rId4"/>
          <a:stretch>
            <a:fillRect/>
          </a:stretch>
        </p:blipFill>
        <p:spPr>
          <a:xfrm>
            <a:off x="12706350" y="2019300"/>
            <a:ext cx="304800" cy="304800"/>
          </a:xfrm>
          <a:prstGeom prst="rect">
            <a:avLst/>
          </a:prstGeom>
        </p:spPr>
      </p:pic>
      <p:pic>
        <p:nvPicPr>
          <p:cNvPr id="14" name="Рисунок 13" descr="12882-old_book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13349" y="3863209"/>
            <a:ext cx="2650506" cy="20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hick-man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869" y="529458"/>
            <a:ext cx="2404685" cy="2831322"/>
          </a:xfrm>
          <a:prstGeom prst="rect">
            <a:avLst/>
          </a:prstGeom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80975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 descr="girl-helps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0301" y="438150"/>
            <a:ext cx="1927093" cy="2822742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1149" y="457200"/>
            <a:ext cx="1962062" cy="27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Рисунок 25" descr="nice-wom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56024" y="629965"/>
            <a:ext cx="1350227" cy="2671945"/>
          </a:xfrm>
          <a:prstGeom prst="rect">
            <a:avLst/>
          </a:prstGeom>
        </p:spPr>
      </p:pic>
      <p:pic>
        <p:nvPicPr>
          <p:cNvPr id="38" name="Рисунок 5" descr="0a6ac65398a9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338" y="3712123"/>
            <a:ext cx="1669485" cy="250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popcor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42908" y="3657598"/>
            <a:ext cx="1748897" cy="2325275"/>
          </a:xfrm>
          <a:prstGeom prst="rect">
            <a:avLst/>
          </a:prstGeom>
        </p:spPr>
      </p:pic>
      <p:pic>
        <p:nvPicPr>
          <p:cNvPr id="51" name="Рисунок 50" descr="plate0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82980" y="4225159"/>
            <a:ext cx="2691262" cy="1655380"/>
          </a:xfrm>
          <a:prstGeom prst="rect">
            <a:avLst/>
          </a:prstGeom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33556" y="3862550"/>
            <a:ext cx="2698040" cy="19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hick-man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869" y="529458"/>
            <a:ext cx="2404685" cy="2831322"/>
          </a:xfrm>
          <a:prstGeom prst="rect">
            <a:avLst/>
          </a:prstGeom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80975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 descr="girl-helps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0301" y="438150"/>
            <a:ext cx="1927093" cy="2822742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1149" y="457200"/>
            <a:ext cx="1962062" cy="27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Рисунок 25" descr="nice-wom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56024" y="629965"/>
            <a:ext cx="1350227" cy="2671945"/>
          </a:xfrm>
          <a:prstGeom prst="rect">
            <a:avLst/>
          </a:prstGeom>
        </p:spPr>
      </p:pic>
      <p:pic>
        <p:nvPicPr>
          <p:cNvPr id="49" name="Рисунок 48" descr="popcor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2908" y="3657598"/>
            <a:ext cx="1748897" cy="2325275"/>
          </a:xfrm>
          <a:prstGeom prst="rect">
            <a:avLst/>
          </a:prstGeom>
        </p:spPr>
      </p:pic>
      <p:pic>
        <p:nvPicPr>
          <p:cNvPr id="51" name="Рисунок 50" descr="plate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82980" y="4225159"/>
            <a:ext cx="2691262" cy="1655380"/>
          </a:xfrm>
          <a:prstGeom prst="rect">
            <a:avLst/>
          </a:prstGeom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33556" y="3862550"/>
            <a:ext cx="2698040" cy="19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80975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hoch0.wav">
            <a:hlinkClick r:id="" action="ppaction://media"/>
          </p:cNvPr>
          <p:cNvPicPr>
            <a:picLocks noRot="1" noChangeAspect="1"/>
          </p:cNvPicPr>
          <p:nvPr>
            <a:wavAudioFile r:embed="rId1" name="hoch0.wav"/>
          </p:nvPr>
        </p:nvPicPr>
        <p:blipFill>
          <a:blip r:embed="rId4"/>
          <a:stretch>
            <a:fillRect/>
          </a:stretch>
        </p:blipFill>
        <p:spPr>
          <a:xfrm>
            <a:off x="12668250" y="1314450"/>
            <a:ext cx="304800" cy="304800"/>
          </a:xfrm>
          <a:prstGeom prst="rect">
            <a:avLst/>
          </a:prstGeom>
        </p:spPr>
      </p:pic>
      <p:pic>
        <p:nvPicPr>
          <p:cNvPr id="12" name="Рисунок 5" descr="0a6ac65398a9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338" y="3712123"/>
            <a:ext cx="1669485" cy="250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hick-man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869" y="529458"/>
            <a:ext cx="2404685" cy="2831322"/>
          </a:xfrm>
          <a:prstGeom prst="rect">
            <a:avLst/>
          </a:prstGeom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80975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 descr="girl-helps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0301" y="438150"/>
            <a:ext cx="1927093" cy="2822742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1149" y="457200"/>
            <a:ext cx="1962062" cy="27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Рисунок 25" descr="nice-wom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56024" y="629965"/>
            <a:ext cx="1350227" cy="2671945"/>
          </a:xfrm>
          <a:prstGeom prst="rect">
            <a:avLst/>
          </a:prstGeom>
        </p:spPr>
      </p:pic>
      <p:pic>
        <p:nvPicPr>
          <p:cNvPr id="38" name="Рисунок 5" descr="0a6ac65398a9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338" y="3712123"/>
            <a:ext cx="1669485" cy="250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popcor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42908" y="3657598"/>
            <a:ext cx="1748897" cy="2325275"/>
          </a:xfrm>
          <a:prstGeom prst="rect">
            <a:avLst/>
          </a:prstGeom>
        </p:spPr>
      </p:pic>
      <p:pic>
        <p:nvPicPr>
          <p:cNvPr id="51" name="Рисунок 50" descr="plate0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82980" y="4225159"/>
            <a:ext cx="2691262" cy="1655380"/>
          </a:xfrm>
          <a:prstGeom prst="rect">
            <a:avLst/>
          </a:prstGeom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33556" y="3862550"/>
            <a:ext cx="2698040" cy="19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hick-man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869" y="529458"/>
            <a:ext cx="2404685" cy="2831322"/>
          </a:xfrm>
          <a:prstGeom prst="rect">
            <a:avLst/>
          </a:prstGeom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80975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1149" y="457200"/>
            <a:ext cx="1962062" cy="27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Рисунок 25" descr="nice-wom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56024" y="629965"/>
            <a:ext cx="1350227" cy="2671945"/>
          </a:xfrm>
          <a:prstGeom prst="rect">
            <a:avLst/>
          </a:prstGeom>
        </p:spPr>
      </p:pic>
      <p:pic>
        <p:nvPicPr>
          <p:cNvPr id="38" name="Рисунок 5" descr="0a6ac65398a9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338" y="3712123"/>
            <a:ext cx="1669485" cy="250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popcor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2908" y="3657598"/>
            <a:ext cx="1748897" cy="2325275"/>
          </a:xfrm>
          <a:prstGeom prst="rect">
            <a:avLst/>
          </a:prstGeom>
        </p:spPr>
      </p:pic>
      <p:pic>
        <p:nvPicPr>
          <p:cNvPr id="51" name="Рисунок 50" descr="plate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82980" y="4225159"/>
            <a:ext cx="2691262" cy="1655380"/>
          </a:xfrm>
          <a:prstGeom prst="rect">
            <a:avLst/>
          </a:prstGeom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33556" y="3862550"/>
            <a:ext cx="2698040" cy="19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80975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fleissig0.wav">
            <a:hlinkClick r:id="" action="ppaction://media"/>
          </p:cNvPr>
          <p:cNvPicPr>
            <a:picLocks noRot="1" noChangeAspect="1"/>
          </p:cNvPicPr>
          <p:nvPr>
            <a:wavAudioFile r:embed="rId1" name="fleissig0.wav"/>
          </p:nvPr>
        </p:nvPicPr>
        <p:blipFill>
          <a:blip r:embed="rId4"/>
          <a:stretch>
            <a:fillRect/>
          </a:stretch>
        </p:blipFill>
        <p:spPr>
          <a:xfrm>
            <a:off x="12687300" y="1409700"/>
            <a:ext cx="304800" cy="304800"/>
          </a:xfrm>
          <a:prstGeom prst="rect">
            <a:avLst/>
          </a:prstGeom>
        </p:spPr>
      </p:pic>
      <p:pic>
        <p:nvPicPr>
          <p:cNvPr id="12" name="Рисунок 11" descr="girl-helps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0301" y="438150"/>
            <a:ext cx="1927093" cy="282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hick-man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869" y="529458"/>
            <a:ext cx="2404685" cy="2831322"/>
          </a:xfrm>
          <a:prstGeom prst="rect">
            <a:avLst/>
          </a:prstGeom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80975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 descr="girl-helps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0301" y="438150"/>
            <a:ext cx="1927093" cy="2822742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1149" y="457200"/>
            <a:ext cx="1962062" cy="27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Рисунок 25" descr="nice-wom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56024" y="629965"/>
            <a:ext cx="1350227" cy="2671945"/>
          </a:xfrm>
          <a:prstGeom prst="rect">
            <a:avLst/>
          </a:prstGeom>
        </p:spPr>
      </p:pic>
      <p:pic>
        <p:nvPicPr>
          <p:cNvPr id="38" name="Рисунок 5" descr="0a6ac65398a9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338" y="3712123"/>
            <a:ext cx="1669485" cy="250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popcor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42908" y="3657598"/>
            <a:ext cx="1748897" cy="2325275"/>
          </a:xfrm>
          <a:prstGeom prst="rect">
            <a:avLst/>
          </a:prstGeom>
        </p:spPr>
      </p:pic>
      <p:pic>
        <p:nvPicPr>
          <p:cNvPr id="51" name="Рисунок 50" descr="plate0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82980" y="4225159"/>
            <a:ext cx="2691262" cy="1655380"/>
          </a:xfrm>
          <a:prstGeom prst="rect">
            <a:avLst/>
          </a:prstGeom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33556" y="3862550"/>
            <a:ext cx="2698040" cy="19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0" y="0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252247" y="0"/>
            <a:ext cx="20652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dick</a:t>
            </a:r>
            <a:endParaRPr lang="de-DE" altLang="ru-RU" sz="5400" b="1" i="1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2" name="Рисунок 31" descr="thick-man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1219" y="867102"/>
            <a:ext cx="2404685" cy="2831322"/>
          </a:xfrm>
          <a:prstGeom prst="rect">
            <a:avLst/>
          </a:prstGeom>
        </p:spPr>
      </p:pic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3042745" y="12398"/>
            <a:ext cx="23332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fleißig</a:t>
            </a:r>
            <a:endParaRPr lang="de-DE" altLang="ru-RU" sz="5400" b="1" i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9" name="Рисунок 18" descr="girl-helps0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54354" y="898634"/>
            <a:ext cx="1927093" cy="282274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8098" y="914401"/>
            <a:ext cx="1962062" cy="27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6069724" y="-6477"/>
            <a:ext cx="22071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faul</a:t>
            </a:r>
            <a:endParaRPr lang="de-DE" altLang="ru-RU" sz="5400" b="1" i="1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9191298" y="-52763"/>
            <a:ext cx="23490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streng</a:t>
            </a:r>
            <a:endParaRPr lang="de-DE" altLang="ru-RU" sz="5400" b="1" i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5" name="Рисунок 24" descr="nice-woma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780228" y="851339"/>
            <a:ext cx="1350227" cy="2671945"/>
          </a:xfrm>
          <a:prstGeom prst="rect">
            <a:avLst/>
          </a:prstGeom>
        </p:spPr>
      </p:pic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3476379"/>
            <a:ext cx="25224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hoch</a:t>
            </a:r>
            <a:endParaRPr lang="de-DE" altLang="ru-RU" sz="5400" b="1" i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50" name="Рисунок 5" descr="0a6ac65398a9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447" y="4351283"/>
            <a:ext cx="1669485" cy="250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1"/>
          <p:cNvSpPr>
            <a:spLocks noChangeArrowheads="1"/>
          </p:cNvSpPr>
          <p:nvPr/>
        </p:nvSpPr>
        <p:spPr bwMode="auto">
          <a:xfrm>
            <a:off x="3279228" y="3476379"/>
            <a:ext cx="27747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voll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59" name="Рисунок 58" descr="popcorn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00564" y="4319750"/>
            <a:ext cx="1748897" cy="2325275"/>
          </a:xfrm>
          <a:prstGeom prst="rect">
            <a:avLst/>
          </a:prstGeom>
        </p:spPr>
      </p:pic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6369269" y="3634034"/>
            <a:ext cx="21441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leer</a:t>
            </a:r>
            <a:endParaRPr lang="de-DE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61" name="Рисунок 60" descr="plate03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172166" y="4824248"/>
            <a:ext cx="2691262" cy="1655380"/>
          </a:xfrm>
          <a:prstGeom prst="rect">
            <a:avLst/>
          </a:prstGeom>
        </p:spPr>
      </p:pic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9080938" y="3476379"/>
            <a:ext cx="28535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schnell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060135" y="4367047"/>
            <a:ext cx="2698040" cy="19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eiss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u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eng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och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e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chn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23" grpId="0"/>
      <p:bldP spid="24" grpId="0"/>
      <p:bldP spid="26" grpId="0"/>
      <p:bldP spid="52" grpId="0"/>
      <p:bldP spid="60" grpId="0"/>
      <p:bldP spid="6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hick-man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869" y="529458"/>
            <a:ext cx="2404685" cy="2831322"/>
          </a:xfrm>
          <a:prstGeom prst="rect">
            <a:avLst/>
          </a:prstGeom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80975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 descr="girl-helps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0301" y="438150"/>
            <a:ext cx="1927093" cy="2822742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1149" y="457200"/>
            <a:ext cx="1962062" cy="27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Рисунок 5" descr="0a6ac65398a9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338" y="3712123"/>
            <a:ext cx="1669485" cy="250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popcor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2908" y="3657598"/>
            <a:ext cx="1748897" cy="2325275"/>
          </a:xfrm>
          <a:prstGeom prst="rect">
            <a:avLst/>
          </a:prstGeom>
        </p:spPr>
      </p:pic>
      <p:pic>
        <p:nvPicPr>
          <p:cNvPr id="51" name="Рисунок 50" descr="plate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82980" y="4225159"/>
            <a:ext cx="2691262" cy="1655380"/>
          </a:xfrm>
          <a:prstGeom prst="rect">
            <a:avLst/>
          </a:prstGeom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33556" y="3862550"/>
            <a:ext cx="2698040" cy="19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80975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streng0.wav">
            <a:hlinkClick r:id="" action="ppaction://media"/>
          </p:cNvPr>
          <p:cNvPicPr>
            <a:picLocks noRot="1" noChangeAspect="1"/>
          </p:cNvPicPr>
          <p:nvPr>
            <a:wavAudioFile r:embed="rId1" name="streng0.wav"/>
          </p:nvPr>
        </p:nvPicPr>
        <p:blipFill>
          <a:blip r:embed="rId4"/>
          <a:stretch>
            <a:fillRect/>
          </a:stretch>
        </p:blipFill>
        <p:spPr>
          <a:xfrm>
            <a:off x="12477750" y="1657350"/>
            <a:ext cx="304800" cy="304800"/>
          </a:xfrm>
          <a:prstGeom prst="rect">
            <a:avLst/>
          </a:prstGeom>
        </p:spPr>
      </p:pic>
      <p:pic>
        <p:nvPicPr>
          <p:cNvPr id="12" name="Рисунок 11" descr="nice-wom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56024" y="629965"/>
            <a:ext cx="1350227" cy="267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hick-man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869" y="529458"/>
            <a:ext cx="2404685" cy="2831322"/>
          </a:xfrm>
          <a:prstGeom prst="rect">
            <a:avLst/>
          </a:prstGeom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80975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 descr="girl-helps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0301" y="438150"/>
            <a:ext cx="1927093" cy="2822742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1149" y="457200"/>
            <a:ext cx="1962062" cy="27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Рисунок 25" descr="nice-wom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56024" y="629965"/>
            <a:ext cx="1350227" cy="2671945"/>
          </a:xfrm>
          <a:prstGeom prst="rect">
            <a:avLst/>
          </a:prstGeom>
        </p:spPr>
      </p:pic>
      <p:pic>
        <p:nvPicPr>
          <p:cNvPr id="38" name="Рисунок 5" descr="0a6ac65398a9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338" y="3712123"/>
            <a:ext cx="1669485" cy="250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popcor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42908" y="3657598"/>
            <a:ext cx="1748897" cy="2325275"/>
          </a:xfrm>
          <a:prstGeom prst="rect">
            <a:avLst/>
          </a:prstGeom>
        </p:spPr>
      </p:pic>
      <p:pic>
        <p:nvPicPr>
          <p:cNvPr id="51" name="Рисунок 50" descr="plate0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82980" y="4225159"/>
            <a:ext cx="2691262" cy="1655380"/>
          </a:xfrm>
          <a:prstGeom prst="rect">
            <a:avLst/>
          </a:prstGeom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33556" y="3862550"/>
            <a:ext cx="2698040" cy="19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hick-man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869" y="529458"/>
            <a:ext cx="2404685" cy="2831322"/>
          </a:xfrm>
          <a:prstGeom prst="rect">
            <a:avLst/>
          </a:prstGeom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80975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 descr="girl-helps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0301" y="438150"/>
            <a:ext cx="1927093" cy="2822742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1149" y="457200"/>
            <a:ext cx="1962062" cy="27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Рисунок 25" descr="nice-wom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56024" y="629965"/>
            <a:ext cx="1350227" cy="2671945"/>
          </a:xfrm>
          <a:prstGeom prst="rect">
            <a:avLst/>
          </a:prstGeom>
        </p:spPr>
      </p:pic>
      <p:pic>
        <p:nvPicPr>
          <p:cNvPr id="38" name="Рисунок 5" descr="0a6ac65398a9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338" y="3712123"/>
            <a:ext cx="1669485" cy="250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popcor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42908" y="3657598"/>
            <a:ext cx="1748897" cy="2325275"/>
          </a:xfrm>
          <a:prstGeom prst="rect">
            <a:avLst/>
          </a:prstGeom>
        </p:spPr>
      </p:pic>
      <p:pic>
        <p:nvPicPr>
          <p:cNvPr id="51" name="Рисунок 50" descr="plate0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82980" y="4225159"/>
            <a:ext cx="2691262" cy="16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80975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schnell.wav">
            <a:hlinkClick r:id="" action="ppaction://media"/>
          </p:cNvPr>
          <p:cNvPicPr>
            <a:picLocks noRot="1" noChangeAspect="1"/>
          </p:cNvPicPr>
          <p:nvPr>
            <a:wavAudioFile r:embed="rId1" name="schnell.wav"/>
          </p:nvPr>
        </p:nvPicPr>
        <p:blipFill>
          <a:blip r:embed="rId4"/>
          <a:stretch>
            <a:fillRect/>
          </a:stretch>
        </p:blipFill>
        <p:spPr>
          <a:xfrm>
            <a:off x="12477750" y="1543050"/>
            <a:ext cx="304800" cy="3048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33556" y="3862550"/>
            <a:ext cx="2698040" cy="19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hick-man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869" y="529458"/>
            <a:ext cx="2404685" cy="2831322"/>
          </a:xfrm>
          <a:prstGeom prst="rect">
            <a:avLst/>
          </a:prstGeom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80975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 descr="girl-helps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0301" y="438150"/>
            <a:ext cx="1927093" cy="2822742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1149" y="457200"/>
            <a:ext cx="1962062" cy="27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Рисунок 25" descr="nice-wom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56024" y="629965"/>
            <a:ext cx="1350227" cy="2671945"/>
          </a:xfrm>
          <a:prstGeom prst="rect">
            <a:avLst/>
          </a:prstGeom>
        </p:spPr>
      </p:pic>
      <p:pic>
        <p:nvPicPr>
          <p:cNvPr id="38" name="Рисунок 5" descr="0a6ac65398a9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338" y="3712123"/>
            <a:ext cx="1669485" cy="250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popcor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42908" y="3657598"/>
            <a:ext cx="1748897" cy="2325275"/>
          </a:xfrm>
          <a:prstGeom prst="rect">
            <a:avLst/>
          </a:prstGeom>
        </p:spPr>
      </p:pic>
      <p:pic>
        <p:nvPicPr>
          <p:cNvPr id="51" name="Рисунок 50" descr="plate0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82980" y="4225159"/>
            <a:ext cx="2691262" cy="1655380"/>
          </a:xfrm>
          <a:prstGeom prst="rect">
            <a:avLst/>
          </a:prstGeom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33556" y="3862550"/>
            <a:ext cx="2698040" cy="19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hick-man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869" y="529458"/>
            <a:ext cx="2404685" cy="2831322"/>
          </a:xfrm>
          <a:prstGeom prst="rect">
            <a:avLst/>
          </a:prstGeom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80975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 descr="girl-helps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0301" y="438150"/>
            <a:ext cx="1927093" cy="2822742"/>
          </a:xfrm>
          <a:prstGeom prst="rect">
            <a:avLst/>
          </a:prstGeom>
        </p:spPr>
      </p:pic>
      <p:pic>
        <p:nvPicPr>
          <p:cNvPr id="26" name="Рисунок 25" descr="nice-wom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56024" y="629965"/>
            <a:ext cx="1350227" cy="2671945"/>
          </a:xfrm>
          <a:prstGeom prst="rect">
            <a:avLst/>
          </a:prstGeom>
        </p:spPr>
      </p:pic>
      <p:pic>
        <p:nvPicPr>
          <p:cNvPr id="38" name="Рисунок 5" descr="0a6ac65398a9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338" y="3712123"/>
            <a:ext cx="1669485" cy="250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popcor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2908" y="3657598"/>
            <a:ext cx="1748897" cy="2325275"/>
          </a:xfrm>
          <a:prstGeom prst="rect">
            <a:avLst/>
          </a:prstGeom>
        </p:spPr>
      </p:pic>
      <p:pic>
        <p:nvPicPr>
          <p:cNvPr id="51" name="Рисунок 50" descr="plate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82980" y="4225159"/>
            <a:ext cx="2691262" cy="1655380"/>
          </a:xfrm>
          <a:prstGeom prst="rect">
            <a:avLst/>
          </a:prstGeom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33556" y="3862550"/>
            <a:ext cx="2698040" cy="19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80975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faul.wav">
            <a:hlinkClick r:id="" action="ppaction://media"/>
          </p:cNvPr>
          <p:cNvPicPr>
            <a:picLocks noRot="1" noChangeAspect="1"/>
          </p:cNvPicPr>
          <p:nvPr>
            <a:wavAudioFile r:embed="rId1" name="faul.wav"/>
          </p:nvPr>
        </p:nvPicPr>
        <p:blipFill>
          <a:blip r:embed="rId4"/>
          <a:stretch>
            <a:fillRect/>
          </a:stretch>
        </p:blipFill>
        <p:spPr>
          <a:xfrm>
            <a:off x="12687300" y="1619250"/>
            <a:ext cx="304800" cy="3048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1149" y="457200"/>
            <a:ext cx="1962062" cy="27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hick-man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869" y="529458"/>
            <a:ext cx="2404685" cy="2831322"/>
          </a:xfrm>
          <a:prstGeom prst="rect">
            <a:avLst/>
          </a:prstGeom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80975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 descr="girl-helps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0301" y="438150"/>
            <a:ext cx="1927093" cy="2822742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1149" y="457200"/>
            <a:ext cx="1962062" cy="27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Рисунок 25" descr="nice-wom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56024" y="629965"/>
            <a:ext cx="1350227" cy="2671945"/>
          </a:xfrm>
          <a:prstGeom prst="rect">
            <a:avLst/>
          </a:prstGeom>
        </p:spPr>
      </p:pic>
      <p:pic>
        <p:nvPicPr>
          <p:cNvPr id="38" name="Рисунок 5" descr="0a6ac65398a9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338" y="3712123"/>
            <a:ext cx="1669485" cy="250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popcor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42908" y="3657598"/>
            <a:ext cx="1748897" cy="2325275"/>
          </a:xfrm>
          <a:prstGeom prst="rect">
            <a:avLst/>
          </a:prstGeom>
        </p:spPr>
      </p:pic>
      <p:pic>
        <p:nvPicPr>
          <p:cNvPr id="51" name="Рисунок 50" descr="plate0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82980" y="4225159"/>
            <a:ext cx="2691262" cy="1655380"/>
          </a:xfrm>
          <a:prstGeom prst="rect">
            <a:avLst/>
          </a:prstGeom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33556" y="3862550"/>
            <a:ext cx="2698040" cy="19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hick-man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869" y="529458"/>
            <a:ext cx="2404685" cy="2831322"/>
          </a:xfrm>
          <a:prstGeom prst="rect">
            <a:avLst/>
          </a:prstGeom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-1809750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 descr="girl-helps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0301" y="438150"/>
            <a:ext cx="1927093" cy="2822742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1149" y="457200"/>
            <a:ext cx="1962062" cy="27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Рисунок 25" descr="nice-wom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56024" y="629965"/>
            <a:ext cx="1350227" cy="2671945"/>
          </a:xfrm>
          <a:prstGeom prst="rect">
            <a:avLst/>
          </a:prstGeom>
        </p:spPr>
      </p:pic>
      <p:pic>
        <p:nvPicPr>
          <p:cNvPr id="38" name="Рисунок 5" descr="0a6ac65398a9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338" y="3712123"/>
            <a:ext cx="1669485" cy="250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plate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82980" y="4225159"/>
            <a:ext cx="2691262" cy="1655380"/>
          </a:xfrm>
          <a:prstGeom prst="rect">
            <a:avLst/>
          </a:prstGeom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33556" y="3862550"/>
            <a:ext cx="2698040" cy="19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498f568412541d9541d4e686c1cb1d67b7c23c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1753</TotalTime>
  <Words>213</Words>
  <Application>Microsoft Office PowerPoint</Application>
  <PresentationFormat>Произвольный</PresentationFormat>
  <Paragraphs>192</Paragraphs>
  <Slides>140</Slides>
  <Notes>0</Notes>
  <HiddenSlides>0</HiddenSlides>
  <MMClips>64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140</vt:i4>
      </vt:variant>
    </vt:vector>
  </HeadingPairs>
  <TitlesOfParts>
    <vt:vector size="1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Слайд 111</vt:lpstr>
      <vt:lpstr>Слайд 112</vt:lpstr>
      <vt:lpstr>Слайд 113</vt:lpstr>
      <vt:lpstr>Слайд 114</vt:lpstr>
      <vt:lpstr>Слайд 115</vt:lpstr>
      <vt:lpstr>Слайд 116</vt:lpstr>
      <vt:lpstr>Слайд 117</vt:lpstr>
      <vt:lpstr>Слайд 118</vt:lpstr>
      <vt:lpstr>Слайд 119</vt:lpstr>
      <vt:lpstr>Слайд 120</vt:lpstr>
      <vt:lpstr>Слайд 121</vt:lpstr>
      <vt:lpstr>Слайд 122</vt:lpstr>
      <vt:lpstr>Слайд 123</vt:lpstr>
      <vt:lpstr>Слайд 124</vt:lpstr>
      <vt:lpstr>Слайд 125</vt:lpstr>
      <vt:lpstr>Слайд 126</vt:lpstr>
      <vt:lpstr>Слайд 127</vt:lpstr>
      <vt:lpstr>Слайд 128</vt:lpstr>
      <vt:lpstr>Слайд 129</vt:lpstr>
      <vt:lpstr>Слайд 130</vt:lpstr>
      <vt:lpstr>Слайд 131</vt:lpstr>
      <vt:lpstr>Слайд 132</vt:lpstr>
      <vt:lpstr>Слайд 133</vt:lpstr>
      <vt:lpstr>Слайд 134</vt:lpstr>
      <vt:lpstr>Слайд 135</vt:lpstr>
      <vt:lpstr>Слайд 136</vt:lpstr>
      <vt:lpstr>Слайд 137</vt:lpstr>
      <vt:lpstr>Слайд 138</vt:lpstr>
      <vt:lpstr>Слайд 139</vt:lpstr>
      <vt:lpstr>Слайд 140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Admin</cp:lastModifiedBy>
  <cp:revision>348</cp:revision>
  <dcterms:created xsi:type="dcterms:W3CDTF">2016-02-11T11:38:23Z</dcterms:created>
  <dcterms:modified xsi:type="dcterms:W3CDTF">2021-11-25T13:05:38Z</dcterms:modified>
</cp:coreProperties>
</file>